
<file path=[Content_Types].xml><?xml version="1.0" encoding="utf-8"?>
<Types xmlns="http://schemas.openxmlformats.org/package/2006/content-types">
  <Default Extension="xml" ContentType="application/xml"/>
  <Default Extension="svg" ContentType="image/svg+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3" r:id="rId5"/>
    <p:sldMasterId id="2147483709" r:id="rId6"/>
    <p:sldMasterId id="2147483729" r:id="rId7"/>
  </p:sldMasterIdLst>
  <p:notesMasterIdLst>
    <p:notesMasterId r:id="rId49"/>
  </p:notesMasterIdLst>
  <p:handoutMasterIdLst>
    <p:handoutMasterId r:id="rId50"/>
  </p:handoutMasterIdLst>
  <p:sldIdLst>
    <p:sldId id="316" r:id="rId8"/>
    <p:sldId id="320" r:id="rId9"/>
    <p:sldId id="319" r:id="rId10"/>
    <p:sldId id="321" r:id="rId11"/>
    <p:sldId id="322" r:id="rId12"/>
    <p:sldId id="323" r:id="rId13"/>
    <p:sldId id="324" r:id="rId14"/>
    <p:sldId id="325" r:id="rId15"/>
    <p:sldId id="326" r:id="rId16"/>
    <p:sldId id="327" r:id="rId17"/>
    <p:sldId id="328" r:id="rId18"/>
    <p:sldId id="329" r:id="rId19"/>
    <p:sldId id="330" r:id="rId20"/>
    <p:sldId id="331" r:id="rId21"/>
    <p:sldId id="332" r:id="rId22"/>
    <p:sldId id="333" r:id="rId23"/>
    <p:sldId id="334" r:id="rId24"/>
    <p:sldId id="335" r:id="rId25"/>
    <p:sldId id="336" r:id="rId26"/>
    <p:sldId id="337" r:id="rId27"/>
    <p:sldId id="338" r:id="rId28"/>
    <p:sldId id="339" r:id="rId29"/>
    <p:sldId id="340" r:id="rId30"/>
    <p:sldId id="341" r:id="rId31"/>
    <p:sldId id="342" r:id="rId32"/>
    <p:sldId id="343" r:id="rId33"/>
    <p:sldId id="344" r:id="rId34"/>
    <p:sldId id="345" r:id="rId35"/>
    <p:sldId id="346" r:id="rId36"/>
    <p:sldId id="347" r:id="rId37"/>
    <p:sldId id="348" r:id="rId38"/>
    <p:sldId id="349" r:id="rId39"/>
    <p:sldId id="350" r:id="rId40"/>
    <p:sldId id="351" r:id="rId41"/>
    <p:sldId id="352" r:id="rId42"/>
    <p:sldId id="353" r:id="rId43"/>
    <p:sldId id="354" r:id="rId44"/>
    <p:sldId id="355" r:id="rId45"/>
    <p:sldId id="356" r:id="rId46"/>
    <p:sldId id="357" r:id="rId47"/>
    <p:sldId id="317" r:id="rId48"/>
  </p:sldIdLst>
  <p:sldSz cx="9144000" cy="5715000" type="screen16x10"/>
  <p:notesSz cx="6797675" cy="992663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21D0764-FFAC-0240-A25D-55A0751F3E8B}">
          <p14:sldIdLst>
            <p14:sldId id="316"/>
            <p14:sldId id="320"/>
          </p14:sldIdLst>
        </p14:section>
        <p14:section name="Performance Overview" id="{41F39843-C235-384E-8994-B7E72BF68D60}">
          <p14:sldIdLst>
            <p14:sldId id="319"/>
            <p14:sldId id="321"/>
            <p14:sldId id="322"/>
            <p14:sldId id="323"/>
            <p14:sldId id="324"/>
            <p14:sldId id="325"/>
            <p14:sldId id="326"/>
          </p14:sldIdLst>
        </p14:section>
        <p14:section name="Latency" id="{C5E76B86-2054-1046-B980-84D9DCEEE8F5}">
          <p14:sldIdLst>
            <p14:sldId id="327"/>
            <p14:sldId id="328"/>
            <p14:sldId id="329"/>
            <p14:sldId id="330"/>
            <p14:sldId id="331"/>
            <p14:sldId id="332"/>
            <p14:sldId id="333"/>
            <p14:sldId id="334"/>
            <p14:sldId id="335"/>
            <p14:sldId id="336"/>
            <p14:sldId id="337"/>
            <p14:sldId id="338"/>
            <p14:sldId id="339"/>
            <p14:sldId id="340"/>
            <p14:sldId id="341"/>
            <p14:sldId id="342"/>
            <p14:sldId id="343"/>
            <p14:sldId id="344"/>
            <p14:sldId id="345"/>
            <p14:sldId id="346"/>
          </p14:sldIdLst>
        </p14:section>
        <p14:section name="Throughput" id="{ADCDE7ED-D81F-7D45-BC0B-90D1F58E9E55}">
          <p14:sldIdLst>
            <p14:sldId id="347"/>
            <p14:sldId id="348"/>
            <p14:sldId id="349"/>
            <p14:sldId id="350"/>
            <p14:sldId id="351"/>
            <p14:sldId id="352"/>
            <p14:sldId id="353"/>
            <p14:sldId id="354"/>
          </p14:sldIdLst>
        </p14:section>
        <p14:section name="Final" id="{29467276-9C6B-4C48-8101-A352DAA7491B}">
          <p14:sldIdLst>
            <p14:sldId id="355"/>
            <p14:sldId id="356"/>
            <p14:sldId id="357"/>
            <p14:sldId id="317"/>
          </p14:sldIdLst>
        </p14:section>
      </p14:sectionLst>
    </p:ext>
    <p:ext uri="{EFAFB233-063F-42B5-8137-9DF3F51BA10A}">
      <p15:sldGuideLst xmlns:p15="http://schemas.microsoft.com/office/powerpoint/2012/main" xmlns="">
        <p15:guide id="1" orient="horz" pos="1620">
          <p15:clr>
            <a:srgbClr val="A4A3A4"/>
          </p15:clr>
        </p15:guide>
        <p15:guide id="2" orient="horz" pos="599">
          <p15:clr>
            <a:srgbClr val="A4A3A4"/>
          </p15:clr>
        </p15:guide>
        <p15:guide id="3" pos="2880">
          <p15:clr>
            <a:srgbClr val="A4A3A4"/>
          </p15:clr>
        </p15:guide>
        <p15:guide id="4" pos="5602" userDrawn="1">
          <p15:clr>
            <a:srgbClr val="A4A3A4"/>
          </p15:clr>
        </p15:guide>
        <p15:guide id="5" pos="158" userDrawn="1">
          <p15:clr>
            <a:srgbClr val="A4A3A4"/>
          </p15:clr>
        </p15:guide>
      </p15:sldGuideLst>
    </p:ext>
    <p:ext uri="{2D200454-40CA-4A62-9FC3-DE9A4176ACB9}">
      <p15:notesGuideLst xmlns:p15="http://schemas.microsoft.com/office/powerpoint/2012/main" xmlns="">
        <p15:guide id="1" orient="horz" pos="3127" userDrawn="1">
          <p15:clr>
            <a:srgbClr val="A4A3A4"/>
          </p15:clr>
        </p15:guide>
        <p15:guide id="2" pos="2141"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DBDC"/>
    <a:srgbClr val="001D34"/>
    <a:srgbClr val="00A9CE"/>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20" autoAdjust="0"/>
    <p:restoredTop sz="89767" autoAdjust="0"/>
  </p:normalViewPr>
  <p:slideViewPr>
    <p:cSldViewPr showGuides="1">
      <p:cViewPr>
        <p:scale>
          <a:sx n="100" d="100"/>
          <a:sy n="100" d="100"/>
        </p:scale>
        <p:origin x="-464" y="-200"/>
      </p:cViewPr>
      <p:guideLst>
        <p:guide orient="horz" pos="1800"/>
        <p:guide orient="horz" pos="666"/>
        <p:guide pos="2880"/>
        <p:guide pos="5602"/>
        <p:guide pos="15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howGuides="1">
      <p:cViewPr varScale="1">
        <p:scale>
          <a:sx n="121" d="100"/>
          <a:sy n="121" d="100"/>
        </p:scale>
        <p:origin x="4938" y="114"/>
      </p:cViewPr>
      <p:guideLst>
        <p:guide orient="horz" pos="3127"/>
        <p:guide pos="2141"/>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50" Type="http://schemas.openxmlformats.org/officeDocument/2006/relationships/handoutMaster" Target="handoutMasters/handoutMaster1.xml"/><Relationship Id="rId51" Type="http://schemas.openxmlformats.org/officeDocument/2006/relationships/printerSettings" Target="printerSettings/printerSettings1.bin"/><Relationship Id="rId52" Type="http://schemas.openxmlformats.org/officeDocument/2006/relationships/presProps" Target="presProps.xml"/><Relationship Id="rId53" Type="http://schemas.openxmlformats.org/officeDocument/2006/relationships/viewProps" Target="viewProps.xml"/><Relationship Id="rId54" Type="http://schemas.openxmlformats.org/officeDocument/2006/relationships/theme" Target="theme/theme1.xml"/><Relationship Id="rId55" Type="http://schemas.openxmlformats.org/officeDocument/2006/relationships/tableStyles" Target="tableStyles.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notesMaster" Target="notesMasters/notes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slide" Target="slides/slide1.xml"/><Relationship Id="rId9" Type="http://schemas.openxmlformats.org/officeDocument/2006/relationships/slide" Target="slides/slide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1F5D922-A647-5945-89E1-2B1158E87E7C}" type="doc">
      <dgm:prSet loTypeId="urn:microsoft.com/office/officeart/2005/8/layout/hierarchy3" loCatId="" qsTypeId="urn:microsoft.com/office/officeart/2005/8/quickstyle/simple1" qsCatId="simple" csTypeId="urn:microsoft.com/office/officeart/2005/8/colors/colorful4" csCatId="colorful" phldr="1"/>
      <dgm:spPr/>
      <dgm:t>
        <a:bodyPr/>
        <a:lstStyle/>
        <a:p>
          <a:endParaRPr lang="en-US"/>
        </a:p>
      </dgm:t>
    </dgm:pt>
    <dgm:pt modelId="{41DCB497-4F67-7240-B1C3-DED53DF245ED}">
      <dgm:prSet phldrT="[Text]" custT="1"/>
      <dgm:spPr/>
      <dgm:t>
        <a:bodyPr/>
        <a:lstStyle/>
        <a:p>
          <a:r>
            <a:rPr lang="en-US" sz="1200" b="1" dirty="0"/>
            <a:t>Functional suitability</a:t>
          </a:r>
        </a:p>
      </dgm:t>
    </dgm:pt>
    <dgm:pt modelId="{EF8DA8D5-FCE9-E14D-9897-BF3EC678B95A}" type="parTrans" cxnId="{FFF9D69F-B680-CD4D-822F-03F59C058A3D}">
      <dgm:prSet/>
      <dgm:spPr/>
      <dgm:t>
        <a:bodyPr/>
        <a:lstStyle/>
        <a:p>
          <a:endParaRPr lang="en-US" sz="2800" b="1"/>
        </a:p>
      </dgm:t>
    </dgm:pt>
    <dgm:pt modelId="{5AAC9A2B-AAFE-704A-A72E-E6537DEA1C39}" type="sibTrans" cxnId="{FFF9D69F-B680-CD4D-822F-03F59C058A3D}">
      <dgm:prSet/>
      <dgm:spPr/>
      <dgm:t>
        <a:bodyPr/>
        <a:lstStyle/>
        <a:p>
          <a:endParaRPr lang="en-US" sz="2800" b="1"/>
        </a:p>
      </dgm:t>
    </dgm:pt>
    <dgm:pt modelId="{53C1FC7C-FB8B-ED43-B796-B56D223ECB81}">
      <dgm:prSet phldrT="[Text]" custT="1"/>
      <dgm:spPr/>
      <dgm:t>
        <a:bodyPr/>
        <a:lstStyle/>
        <a:p>
          <a:r>
            <a:rPr lang="en-US" sz="1000" b="1" dirty="0"/>
            <a:t>Functional correctness</a:t>
          </a:r>
        </a:p>
      </dgm:t>
    </dgm:pt>
    <dgm:pt modelId="{05D8882D-F16D-AB43-A3F3-30720E7BFBE0}" type="parTrans" cxnId="{27293FC4-AFA8-C04F-827D-EF7C5DFD5E2F}">
      <dgm:prSet/>
      <dgm:spPr/>
      <dgm:t>
        <a:bodyPr/>
        <a:lstStyle/>
        <a:p>
          <a:endParaRPr lang="en-US" sz="2800" b="1"/>
        </a:p>
      </dgm:t>
    </dgm:pt>
    <dgm:pt modelId="{FA1A555A-A4F9-B143-A6AC-EE0D227AD57C}" type="sibTrans" cxnId="{27293FC4-AFA8-C04F-827D-EF7C5DFD5E2F}">
      <dgm:prSet/>
      <dgm:spPr/>
      <dgm:t>
        <a:bodyPr/>
        <a:lstStyle/>
        <a:p>
          <a:endParaRPr lang="en-US" sz="2800" b="1"/>
        </a:p>
      </dgm:t>
    </dgm:pt>
    <dgm:pt modelId="{444FF2BE-46A6-0C4D-9D6A-8EF2ABCAD744}">
      <dgm:prSet phldrT="[Text]" custT="1"/>
      <dgm:spPr/>
      <dgm:t>
        <a:bodyPr/>
        <a:lstStyle/>
        <a:p>
          <a:r>
            <a:rPr lang="en-US" sz="1000" b="1" dirty="0"/>
            <a:t>Functional complete-ness</a:t>
          </a:r>
        </a:p>
      </dgm:t>
    </dgm:pt>
    <dgm:pt modelId="{136354CD-7547-0F40-90F8-3C436C8B34AB}" type="parTrans" cxnId="{8287EA18-CC81-C647-AE7B-8853F485D1CB}">
      <dgm:prSet/>
      <dgm:spPr/>
      <dgm:t>
        <a:bodyPr/>
        <a:lstStyle/>
        <a:p>
          <a:endParaRPr lang="en-US" sz="2800" b="1"/>
        </a:p>
      </dgm:t>
    </dgm:pt>
    <dgm:pt modelId="{08BBC0FC-E5EF-2F48-9E65-A9D096746A03}" type="sibTrans" cxnId="{8287EA18-CC81-C647-AE7B-8853F485D1CB}">
      <dgm:prSet/>
      <dgm:spPr/>
      <dgm:t>
        <a:bodyPr/>
        <a:lstStyle/>
        <a:p>
          <a:endParaRPr lang="en-US" sz="2800" b="1"/>
        </a:p>
      </dgm:t>
    </dgm:pt>
    <dgm:pt modelId="{2F9FF1B4-EA6C-7C4A-A81D-BD01257A79E7}">
      <dgm:prSet phldrT="[Text]" custT="1"/>
      <dgm:spPr/>
      <dgm:t>
        <a:bodyPr/>
        <a:lstStyle/>
        <a:p>
          <a:r>
            <a:rPr lang="en-US" sz="1200" b="1" dirty="0"/>
            <a:t>Performance efficiency</a:t>
          </a:r>
        </a:p>
      </dgm:t>
    </dgm:pt>
    <dgm:pt modelId="{DA9D38D4-F370-4C44-9EDE-EC75DD5C2DFF}" type="parTrans" cxnId="{B35CECD8-25B5-B043-BE4F-8B988CB5BE56}">
      <dgm:prSet/>
      <dgm:spPr/>
      <dgm:t>
        <a:bodyPr/>
        <a:lstStyle/>
        <a:p>
          <a:endParaRPr lang="en-US" sz="2800" b="1"/>
        </a:p>
      </dgm:t>
    </dgm:pt>
    <dgm:pt modelId="{73A9813E-E570-3849-9A3D-EE8BC43EE56C}" type="sibTrans" cxnId="{B35CECD8-25B5-B043-BE4F-8B988CB5BE56}">
      <dgm:prSet/>
      <dgm:spPr/>
      <dgm:t>
        <a:bodyPr/>
        <a:lstStyle/>
        <a:p>
          <a:endParaRPr lang="en-US" sz="2800" b="1"/>
        </a:p>
      </dgm:t>
    </dgm:pt>
    <dgm:pt modelId="{FDAB69C9-3BA5-8240-A3EA-4A596500E358}">
      <dgm:prSet phldrT="[Text]" custT="1"/>
      <dgm:spPr/>
      <dgm:t>
        <a:bodyPr/>
        <a:lstStyle/>
        <a:p>
          <a:r>
            <a:rPr lang="en-US" sz="1000" b="1" dirty="0"/>
            <a:t>Capacity</a:t>
          </a:r>
        </a:p>
      </dgm:t>
    </dgm:pt>
    <dgm:pt modelId="{EE9B1C0E-FF5B-F64D-97DA-1EFCDC6AC4F0}" type="parTrans" cxnId="{7D24917B-F264-4E45-BDE3-71E6B04AAB54}">
      <dgm:prSet/>
      <dgm:spPr/>
      <dgm:t>
        <a:bodyPr/>
        <a:lstStyle/>
        <a:p>
          <a:endParaRPr lang="en-US" sz="2800" b="1"/>
        </a:p>
      </dgm:t>
    </dgm:pt>
    <dgm:pt modelId="{32666D97-8610-9945-B7FA-DE82EDE8AF0D}" type="sibTrans" cxnId="{7D24917B-F264-4E45-BDE3-71E6B04AAB54}">
      <dgm:prSet/>
      <dgm:spPr/>
      <dgm:t>
        <a:bodyPr/>
        <a:lstStyle/>
        <a:p>
          <a:endParaRPr lang="en-US" sz="2800" b="1"/>
        </a:p>
      </dgm:t>
    </dgm:pt>
    <dgm:pt modelId="{299096F4-3ED2-8C4A-9186-AB4A03B8C0C6}">
      <dgm:prSet phldrT="[Text]" custT="1"/>
      <dgm:spPr/>
      <dgm:t>
        <a:bodyPr/>
        <a:lstStyle/>
        <a:p>
          <a:r>
            <a:rPr lang="en-US" sz="1000" b="1" dirty="0"/>
            <a:t>Resource utilization</a:t>
          </a:r>
        </a:p>
      </dgm:t>
    </dgm:pt>
    <dgm:pt modelId="{3E784F15-FAE9-BB49-95C5-CAC859C56617}" type="parTrans" cxnId="{841DCEAB-77F6-C149-B398-963E03A33824}">
      <dgm:prSet/>
      <dgm:spPr/>
      <dgm:t>
        <a:bodyPr/>
        <a:lstStyle/>
        <a:p>
          <a:endParaRPr lang="en-US" sz="2800" b="1"/>
        </a:p>
      </dgm:t>
    </dgm:pt>
    <dgm:pt modelId="{82A589DB-9981-E041-A7ED-B93DEBADEC5B}" type="sibTrans" cxnId="{841DCEAB-77F6-C149-B398-963E03A33824}">
      <dgm:prSet/>
      <dgm:spPr/>
      <dgm:t>
        <a:bodyPr/>
        <a:lstStyle/>
        <a:p>
          <a:endParaRPr lang="en-US" sz="2800" b="1"/>
        </a:p>
      </dgm:t>
    </dgm:pt>
    <dgm:pt modelId="{FD4DD728-38B2-774B-93E8-0922AD3E17ED}">
      <dgm:prSet phldrT="[Text]" custT="1"/>
      <dgm:spPr/>
      <dgm:t>
        <a:bodyPr/>
        <a:lstStyle/>
        <a:p>
          <a:r>
            <a:rPr lang="en-US" sz="1000" b="1" dirty="0"/>
            <a:t>Functional appropriate-ness</a:t>
          </a:r>
        </a:p>
      </dgm:t>
    </dgm:pt>
    <dgm:pt modelId="{E876EA2D-293D-BC4A-A196-3712A4F5CDB1}" type="parTrans" cxnId="{18F85895-D2F9-9B49-BDF4-644A05E7DFBE}">
      <dgm:prSet/>
      <dgm:spPr/>
      <dgm:t>
        <a:bodyPr/>
        <a:lstStyle/>
        <a:p>
          <a:endParaRPr lang="en-US" sz="2800" b="1"/>
        </a:p>
      </dgm:t>
    </dgm:pt>
    <dgm:pt modelId="{C3859D40-5AA0-844D-825E-EBCAAA87B506}" type="sibTrans" cxnId="{18F85895-D2F9-9B49-BDF4-644A05E7DFBE}">
      <dgm:prSet/>
      <dgm:spPr/>
      <dgm:t>
        <a:bodyPr/>
        <a:lstStyle/>
        <a:p>
          <a:endParaRPr lang="en-US" sz="2800" b="1"/>
        </a:p>
      </dgm:t>
    </dgm:pt>
    <dgm:pt modelId="{2704C766-EA22-D046-80C0-C5A0AF66F85D}">
      <dgm:prSet phldrT="[Text]" custT="1"/>
      <dgm:spPr/>
      <dgm:t>
        <a:bodyPr/>
        <a:lstStyle/>
        <a:p>
          <a:r>
            <a:rPr lang="en-US" sz="1000" b="1" dirty="0"/>
            <a:t>Time behavior</a:t>
          </a:r>
        </a:p>
      </dgm:t>
    </dgm:pt>
    <dgm:pt modelId="{9F0F78F8-60F2-FB40-ACE6-A8E46E10A1BB}" type="parTrans" cxnId="{1E5CE1B3-6395-C843-B3EF-0F8FAF4FD5BD}">
      <dgm:prSet/>
      <dgm:spPr/>
      <dgm:t>
        <a:bodyPr/>
        <a:lstStyle/>
        <a:p>
          <a:endParaRPr lang="en-US" sz="2800" b="1"/>
        </a:p>
      </dgm:t>
    </dgm:pt>
    <dgm:pt modelId="{47C8D04F-C358-9A48-B736-2D8B40E8D061}" type="sibTrans" cxnId="{1E5CE1B3-6395-C843-B3EF-0F8FAF4FD5BD}">
      <dgm:prSet/>
      <dgm:spPr/>
      <dgm:t>
        <a:bodyPr/>
        <a:lstStyle/>
        <a:p>
          <a:endParaRPr lang="en-US" sz="2800" b="1"/>
        </a:p>
      </dgm:t>
    </dgm:pt>
    <dgm:pt modelId="{8F051BCC-AB3B-394F-ADE0-550A8288E9D1}">
      <dgm:prSet custT="1"/>
      <dgm:spPr/>
      <dgm:t>
        <a:bodyPr/>
        <a:lstStyle/>
        <a:p>
          <a:r>
            <a:rPr lang="en-US" sz="1200" b="1" dirty="0" err="1"/>
            <a:t>Compatib-ility</a:t>
          </a:r>
          <a:endParaRPr lang="en-US" sz="1200" b="1" dirty="0"/>
        </a:p>
      </dgm:t>
    </dgm:pt>
    <dgm:pt modelId="{70BF84AD-BF26-A249-B0E7-CCCCE1D37B64}" type="parTrans" cxnId="{F7B636A9-3F1D-4E4B-BBB1-A7922D6922B2}">
      <dgm:prSet/>
      <dgm:spPr/>
      <dgm:t>
        <a:bodyPr/>
        <a:lstStyle/>
        <a:p>
          <a:endParaRPr lang="en-US" sz="2800" b="1"/>
        </a:p>
      </dgm:t>
    </dgm:pt>
    <dgm:pt modelId="{2E3D6173-BE70-F34B-950B-1C3702EC581B}" type="sibTrans" cxnId="{F7B636A9-3F1D-4E4B-BBB1-A7922D6922B2}">
      <dgm:prSet/>
      <dgm:spPr/>
      <dgm:t>
        <a:bodyPr/>
        <a:lstStyle/>
        <a:p>
          <a:endParaRPr lang="en-US" sz="2800" b="1"/>
        </a:p>
      </dgm:t>
    </dgm:pt>
    <dgm:pt modelId="{598FE064-F072-2E43-BEAE-80E649AEA9AE}">
      <dgm:prSet custT="1"/>
      <dgm:spPr/>
      <dgm:t>
        <a:bodyPr/>
        <a:lstStyle/>
        <a:p>
          <a:r>
            <a:rPr lang="en-US" sz="1000" b="1"/>
            <a:t>Interop-erability</a:t>
          </a:r>
          <a:endParaRPr lang="en-US" sz="1000" b="1" dirty="0"/>
        </a:p>
      </dgm:t>
    </dgm:pt>
    <dgm:pt modelId="{224B842B-4E55-914D-977A-0FFA6511356C}" type="parTrans" cxnId="{6CB113AA-9DEA-194E-B4B1-C591C50EA489}">
      <dgm:prSet/>
      <dgm:spPr/>
      <dgm:t>
        <a:bodyPr/>
        <a:lstStyle/>
        <a:p>
          <a:endParaRPr lang="en-US" sz="2800" b="1"/>
        </a:p>
      </dgm:t>
    </dgm:pt>
    <dgm:pt modelId="{BF168AA6-8FD0-D546-926D-CD54C2D9060A}" type="sibTrans" cxnId="{6CB113AA-9DEA-194E-B4B1-C591C50EA489}">
      <dgm:prSet/>
      <dgm:spPr/>
      <dgm:t>
        <a:bodyPr/>
        <a:lstStyle/>
        <a:p>
          <a:endParaRPr lang="en-US" sz="2800" b="1"/>
        </a:p>
      </dgm:t>
    </dgm:pt>
    <dgm:pt modelId="{E6E223AD-5E94-2440-8F3B-B6DE336C4CEC}">
      <dgm:prSet custT="1"/>
      <dgm:spPr/>
      <dgm:t>
        <a:bodyPr/>
        <a:lstStyle/>
        <a:p>
          <a:r>
            <a:rPr lang="en-US" sz="1000" b="1" dirty="0"/>
            <a:t>Co-existence</a:t>
          </a:r>
        </a:p>
      </dgm:t>
    </dgm:pt>
    <dgm:pt modelId="{7E0FC8F8-EB3C-C748-BAEB-624230241256}" type="parTrans" cxnId="{89AA0514-B813-FC49-9C07-87B67F6A64C2}">
      <dgm:prSet/>
      <dgm:spPr/>
      <dgm:t>
        <a:bodyPr/>
        <a:lstStyle/>
        <a:p>
          <a:endParaRPr lang="en-US" sz="2800" b="1"/>
        </a:p>
      </dgm:t>
    </dgm:pt>
    <dgm:pt modelId="{BCD642E1-79CF-A944-A179-9D259CAED5F2}" type="sibTrans" cxnId="{89AA0514-B813-FC49-9C07-87B67F6A64C2}">
      <dgm:prSet/>
      <dgm:spPr/>
      <dgm:t>
        <a:bodyPr/>
        <a:lstStyle/>
        <a:p>
          <a:endParaRPr lang="en-US" sz="2800" b="1"/>
        </a:p>
      </dgm:t>
    </dgm:pt>
    <dgm:pt modelId="{AC1C2011-E47F-F24C-8B7C-4E3BC1DFAB2D}">
      <dgm:prSet custT="1"/>
      <dgm:spPr/>
      <dgm:t>
        <a:bodyPr/>
        <a:lstStyle/>
        <a:p>
          <a:r>
            <a:rPr lang="en-US" sz="1200" b="1" dirty="0"/>
            <a:t>Usability</a:t>
          </a:r>
        </a:p>
      </dgm:t>
    </dgm:pt>
    <dgm:pt modelId="{875C913E-520C-F54F-B29E-C519013B05EF}" type="parTrans" cxnId="{F166A007-9572-FC4E-A4C0-A1502C01C84F}">
      <dgm:prSet/>
      <dgm:spPr/>
      <dgm:t>
        <a:bodyPr/>
        <a:lstStyle/>
        <a:p>
          <a:endParaRPr lang="en-US" sz="2800" b="1"/>
        </a:p>
      </dgm:t>
    </dgm:pt>
    <dgm:pt modelId="{822AF7AC-50EA-A147-96D3-4CCEFC7F8215}" type="sibTrans" cxnId="{F166A007-9572-FC4E-A4C0-A1502C01C84F}">
      <dgm:prSet/>
      <dgm:spPr/>
      <dgm:t>
        <a:bodyPr/>
        <a:lstStyle/>
        <a:p>
          <a:endParaRPr lang="en-US" sz="2800" b="1"/>
        </a:p>
      </dgm:t>
    </dgm:pt>
    <dgm:pt modelId="{B0893E9D-79A1-714C-9815-3E92244E91ED}">
      <dgm:prSet custT="1"/>
      <dgm:spPr/>
      <dgm:t>
        <a:bodyPr/>
        <a:lstStyle/>
        <a:p>
          <a:r>
            <a:rPr lang="en-US" sz="1000" b="1" dirty="0"/>
            <a:t>Operability </a:t>
          </a:r>
        </a:p>
      </dgm:t>
    </dgm:pt>
    <dgm:pt modelId="{BE09F905-F57D-3A41-B986-6174F9DE9EF6}" type="parTrans" cxnId="{970C8F44-585A-5948-930E-9E835ABDD018}">
      <dgm:prSet/>
      <dgm:spPr/>
      <dgm:t>
        <a:bodyPr/>
        <a:lstStyle/>
        <a:p>
          <a:endParaRPr lang="en-US" sz="2800" b="1"/>
        </a:p>
      </dgm:t>
    </dgm:pt>
    <dgm:pt modelId="{9716B081-0A92-BB46-BEA7-6085DD96F792}" type="sibTrans" cxnId="{970C8F44-585A-5948-930E-9E835ABDD018}">
      <dgm:prSet/>
      <dgm:spPr/>
      <dgm:t>
        <a:bodyPr/>
        <a:lstStyle/>
        <a:p>
          <a:endParaRPr lang="en-US" sz="2800" b="1"/>
        </a:p>
      </dgm:t>
    </dgm:pt>
    <dgm:pt modelId="{B38F1EE6-D813-644B-B80E-DC72FD03A0A2}">
      <dgm:prSet custT="1"/>
      <dgm:spPr/>
      <dgm:t>
        <a:bodyPr/>
        <a:lstStyle/>
        <a:p>
          <a:r>
            <a:rPr lang="en-US" sz="1000" b="1" dirty="0"/>
            <a:t>User error protection</a:t>
          </a:r>
        </a:p>
      </dgm:t>
    </dgm:pt>
    <dgm:pt modelId="{35DE522F-B866-F941-BC4D-91F450E2F441}" type="parTrans" cxnId="{FD352A94-4692-BA4B-AFBA-53ED2D5C7456}">
      <dgm:prSet/>
      <dgm:spPr/>
      <dgm:t>
        <a:bodyPr/>
        <a:lstStyle/>
        <a:p>
          <a:endParaRPr lang="en-US" sz="2800" b="1"/>
        </a:p>
      </dgm:t>
    </dgm:pt>
    <dgm:pt modelId="{D872DCFB-4FCB-0A4F-8B9F-20D50B54D705}" type="sibTrans" cxnId="{FD352A94-4692-BA4B-AFBA-53ED2D5C7456}">
      <dgm:prSet/>
      <dgm:spPr/>
      <dgm:t>
        <a:bodyPr/>
        <a:lstStyle/>
        <a:p>
          <a:endParaRPr lang="en-US" sz="2800" b="1"/>
        </a:p>
      </dgm:t>
    </dgm:pt>
    <dgm:pt modelId="{0E8CD457-DF9A-854A-B772-A66C169B0588}">
      <dgm:prSet custT="1"/>
      <dgm:spPr/>
      <dgm:t>
        <a:bodyPr/>
        <a:lstStyle/>
        <a:p>
          <a:r>
            <a:rPr lang="en-US" sz="1200" b="1" dirty="0"/>
            <a:t>Reliability</a:t>
          </a:r>
        </a:p>
      </dgm:t>
    </dgm:pt>
    <dgm:pt modelId="{08F59359-C013-7E47-94F6-E90D860A58DF}" type="parTrans" cxnId="{F60A0691-5045-394F-956D-7F5888590301}">
      <dgm:prSet/>
      <dgm:spPr/>
      <dgm:t>
        <a:bodyPr/>
        <a:lstStyle/>
        <a:p>
          <a:endParaRPr lang="en-US" sz="2800" b="1"/>
        </a:p>
      </dgm:t>
    </dgm:pt>
    <dgm:pt modelId="{8E08FD71-FC03-CB42-A5BD-73669B7ED237}" type="sibTrans" cxnId="{F60A0691-5045-394F-956D-7F5888590301}">
      <dgm:prSet/>
      <dgm:spPr/>
      <dgm:t>
        <a:bodyPr/>
        <a:lstStyle/>
        <a:p>
          <a:endParaRPr lang="en-US" sz="2800" b="1"/>
        </a:p>
      </dgm:t>
    </dgm:pt>
    <dgm:pt modelId="{D01FFA2E-324C-4F44-8F5B-1D93BA14C37D}">
      <dgm:prSet custT="1"/>
      <dgm:spPr/>
      <dgm:t>
        <a:bodyPr/>
        <a:lstStyle/>
        <a:p>
          <a:r>
            <a:rPr lang="en-US" sz="1000" b="1"/>
            <a:t>Availability</a:t>
          </a:r>
          <a:endParaRPr lang="en-US" sz="1000" b="1" dirty="0"/>
        </a:p>
      </dgm:t>
    </dgm:pt>
    <dgm:pt modelId="{883F9595-6196-5F40-B439-137031A0CA92}" type="parTrans" cxnId="{F1127820-0574-C84E-A90D-0BDE230F30CE}">
      <dgm:prSet/>
      <dgm:spPr/>
      <dgm:t>
        <a:bodyPr/>
        <a:lstStyle/>
        <a:p>
          <a:endParaRPr lang="en-US" sz="2800" b="1"/>
        </a:p>
      </dgm:t>
    </dgm:pt>
    <dgm:pt modelId="{B6B99295-B775-EA45-BDE7-A0F66DFE49C2}" type="sibTrans" cxnId="{F1127820-0574-C84E-A90D-0BDE230F30CE}">
      <dgm:prSet/>
      <dgm:spPr/>
      <dgm:t>
        <a:bodyPr/>
        <a:lstStyle/>
        <a:p>
          <a:endParaRPr lang="en-US" sz="2800" b="1"/>
        </a:p>
      </dgm:t>
    </dgm:pt>
    <dgm:pt modelId="{16038EE6-6BF3-4B48-9980-ACC7A6420663}">
      <dgm:prSet custT="1"/>
      <dgm:spPr/>
      <dgm:t>
        <a:bodyPr/>
        <a:lstStyle/>
        <a:p>
          <a:r>
            <a:rPr lang="en-US" sz="1000" b="1" dirty="0" err="1"/>
            <a:t>Recoverab-ility</a:t>
          </a:r>
          <a:endParaRPr lang="en-US" sz="1000" b="1" dirty="0"/>
        </a:p>
      </dgm:t>
    </dgm:pt>
    <dgm:pt modelId="{AE8F0254-C357-F34A-B5AE-12FF6C1B5C26}" type="parTrans" cxnId="{9CB096C1-9AF6-1945-B1A9-5046E66C8772}">
      <dgm:prSet/>
      <dgm:spPr/>
      <dgm:t>
        <a:bodyPr/>
        <a:lstStyle/>
        <a:p>
          <a:endParaRPr lang="en-US" sz="2800" b="1"/>
        </a:p>
      </dgm:t>
    </dgm:pt>
    <dgm:pt modelId="{0B8419AD-1F4A-364B-AB5A-51FA3B4CE4AF}" type="sibTrans" cxnId="{9CB096C1-9AF6-1945-B1A9-5046E66C8772}">
      <dgm:prSet/>
      <dgm:spPr/>
      <dgm:t>
        <a:bodyPr/>
        <a:lstStyle/>
        <a:p>
          <a:endParaRPr lang="en-US" sz="2800" b="1"/>
        </a:p>
      </dgm:t>
    </dgm:pt>
    <dgm:pt modelId="{8DC7C76D-6C75-D742-A16F-9E797B71B627}">
      <dgm:prSet custT="1"/>
      <dgm:spPr/>
      <dgm:t>
        <a:bodyPr/>
        <a:lstStyle/>
        <a:p>
          <a:r>
            <a:rPr lang="en-US" sz="1000" b="1" dirty="0"/>
            <a:t>Maturity </a:t>
          </a:r>
        </a:p>
      </dgm:t>
    </dgm:pt>
    <dgm:pt modelId="{B41E6929-1A8C-EF44-A394-950681650A9E}" type="parTrans" cxnId="{5DBEB98B-738C-ED4F-AD67-E2390B57594D}">
      <dgm:prSet/>
      <dgm:spPr/>
      <dgm:t>
        <a:bodyPr/>
        <a:lstStyle/>
        <a:p>
          <a:endParaRPr lang="en-US" sz="2800" b="1"/>
        </a:p>
      </dgm:t>
    </dgm:pt>
    <dgm:pt modelId="{8FDA92A6-7F3E-944A-8CB4-9242580083D3}" type="sibTrans" cxnId="{5DBEB98B-738C-ED4F-AD67-E2390B57594D}">
      <dgm:prSet/>
      <dgm:spPr/>
      <dgm:t>
        <a:bodyPr/>
        <a:lstStyle/>
        <a:p>
          <a:endParaRPr lang="en-US" sz="2800" b="1"/>
        </a:p>
      </dgm:t>
    </dgm:pt>
    <dgm:pt modelId="{3C53D9CB-B49A-1041-B36E-C876B26C0664}">
      <dgm:prSet custT="1"/>
      <dgm:spPr/>
      <dgm:t>
        <a:bodyPr/>
        <a:lstStyle/>
        <a:p>
          <a:r>
            <a:rPr lang="en-US" sz="1000" b="1" dirty="0"/>
            <a:t>Fault tolerance </a:t>
          </a:r>
        </a:p>
      </dgm:t>
    </dgm:pt>
    <dgm:pt modelId="{9C1B7D37-0A7C-4146-A31B-21D8316E2833}" type="parTrans" cxnId="{107154C8-A30F-114D-8393-F817D0900E82}">
      <dgm:prSet/>
      <dgm:spPr/>
      <dgm:t>
        <a:bodyPr/>
        <a:lstStyle/>
        <a:p>
          <a:endParaRPr lang="en-US" sz="2800" b="1"/>
        </a:p>
      </dgm:t>
    </dgm:pt>
    <dgm:pt modelId="{A56BD4CF-F2CB-3D42-B050-868112FD307A}" type="sibTrans" cxnId="{107154C8-A30F-114D-8393-F817D0900E82}">
      <dgm:prSet/>
      <dgm:spPr/>
      <dgm:t>
        <a:bodyPr/>
        <a:lstStyle/>
        <a:p>
          <a:endParaRPr lang="en-US" sz="2800" b="1"/>
        </a:p>
      </dgm:t>
    </dgm:pt>
    <dgm:pt modelId="{00D42E72-3F24-5446-A532-B962CD556993}">
      <dgm:prSet custT="1"/>
      <dgm:spPr/>
      <dgm:t>
        <a:bodyPr/>
        <a:lstStyle/>
        <a:p>
          <a:r>
            <a:rPr lang="en-US" sz="1200" b="1" dirty="0"/>
            <a:t>Security </a:t>
          </a:r>
        </a:p>
      </dgm:t>
    </dgm:pt>
    <dgm:pt modelId="{018CBCAC-7E13-DC4B-ABAF-4151D091C23E}" type="parTrans" cxnId="{5FE271AD-91AB-E540-8168-456A5C5F4FCA}">
      <dgm:prSet/>
      <dgm:spPr/>
      <dgm:t>
        <a:bodyPr/>
        <a:lstStyle/>
        <a:p>
          <a:endParaRPr lang="en-US" sz="2800" b="1"/>
        </a:p>
      </dgm:t>
    </dgm:pt>
    <dgm:pt modelId="{159A85A7-45FC-764B-8BDD-34079D757EA7}" type="sibTrans" cxnId="{5FE271AD-91AB-E540-8168-456A5C5F4FCA}">
      <dgm:prSet/>
      <dgm:spPr/>
      <dgm:t>
        <a:bodyPr/>
        <a:lstStyle/>
        <a:p>
          <a:endParaRPr lang="en-US" sz="2800" b="1"/>
        </a:p>
      </dgm:t>
    </dgm:pt>
    <dgm:pt modelId="{A6D7EFB5-A92E-044B-B43F-51922C0DC9A0}">
      <dgm:prSet custT="1"/>
      <dgm:spPr/>
      <dgm:t>
        <a:bodyPr/>
        <a:lstStyle/>
        <a:p>
          <a:r>
            <a:rPr lang="en-US" sz="1000" b="1"/>
            <a:t>Integrity </a:t>
          </a:r>
          <a:endParaRPr lang="en-US" sz="1000" b="1" dirty="0"/>
        </a:p>
      </dgm:t>
    </dgm:pt>
    <dgm:pt modelId="{457D7804-6648-244C-B977-5FFA990152B3}" type="parTrans" cxnId="{1E6AFF6D-FD10-F540-B9E2-6756D4679939}">
      <dgm:prSet/>
      <dgm:spPr/>
      <dgm:t>
        <a:bodyPr/>
        <a:lstStyle/>
        <a:p>
          <a:endParaRPr lang="en-US" sz="2800" b="1"/>
        </a:p>
      </dgm:t>
    </dgm:pt>
    <dgm:pt modelId="{58A1200A-74DE-DC4C-BAC0-FA8EE5C767D2}" type="sibTrans" cxnId="{1E6AFF6D-FD10-F540-B9E2-6756D4679939}">
      <dgm:prSet/>
      <dgm:spPr/>
      <dgm:t>
        <a:bodyPr/>
        <a:lstStyle/>
        <a:p>
          <a:endParaRPr lang="en-US" sz="2800" b="1"/>
        </a:p>
      </dgm:t>
    </dgm:pt>
    <dgm:pt modelId="{69292C06-EF1C-1D4C-A419-4BBF1A78C12B}">
      <dgm:prSet custT="1"/>
      <dgm:spPr/>
      <dgm:t>
        <a:bodyPr/>
        <a:lstStyle/>
        <a:p>
          <a:r>
            <a:rPr lang="en-US" sz="1000" b="1"/>
            <a:t>Confidential-ity</a:t>
          </a:r>
          <a:endParaRPr lang="en-US" sz="1000" b="1" dirty="0"/>
        </a:p>
      </dgm:t>
    </dgm:pt>
    <dgm:pt modelId="{7F9F97BE-5130-EC47-A26F-5CE7B8699020}" type="parTrans" cxnId="{771C1A6A-AF9B-F14A-ABCF-24B1ABDA5FE1}">
      <dgm:prSet/>
      <dgm:spPr/>
      <dgm:t>
        <a:bodyPr/>
        <a:lstStyle/>
        <a:p>
          <a:endParaRPr lang="en-US" sz="2800" b="1"/>
        </a:p>
      </dgm:t>
    </dgm:pt>
    <dgm:pt modelId="{11D7078B-256A-0541-9889-01991EA840FB}" type="sibTrans" cxnId="{771C1A6A-AF9B-F14A-ABCF-24B1ABDA5FE1}">
      <dgm:prSet/>
      <dgm:spPr/>
      <dgm:t>
        <a:bodyPr/>
        <a:lstStyle/>
        <a:p>
          <a:endParaRPr lang="en-US" sz="2800" b="1"/>
        </a:p>
      </dgm:t>
    </dgm:pt>
    <dgm:pt modelId="{054BC13C-9C64-9E41-9173-145D9B78BD94}">
      <dgm:prSet custT="1"/>
      <dgm:spPr/>
      <dgm:t>
        <a:bodyPr/>
        <a:lstStyle/>
        <a:p>
          <a:r>
            <a:rPr lang="en-US" sz="1000" b="1"/>
            <a:t>Non-repudiation</a:t>
          </a:r>
          <a:endParaRPr lang="en-US" sz="1000" b="1" dirty="0"/>
        </a:p>
      </dgm:t>
    </dgm:pt>
    <dgm:pt modelId="{2BB9B9E4-5FE5-D147-BAFC-E8ED24A73C6D}" type="parTrans" cxnId="{B7903AE4-8E49-024E-B1CD-62002BD104ED}">
      <dgm:prSet/>
      <dgm:spPr/>
      <dgm:t>
        <a:bodyPr/>
        <a:lstStyle/>
        <a:p>
          <a:endParaRPr lang="en-US" sz="2800" b="1"/>
        </a:p>
      </dgm:t>
    </dgm:pt>
    <dgm:pt modelId="{E99AEB17-6B59-8941-83C7-A066A176A5C1}" type="sibTrans" cxnId="{B7903AE4-8E49-024E-B1CD-62002BD104ED}">
      <dgm:prSet/>
      <dgm:spPr/>
      <dgm:t>
        <a:bodyPr/>
        <a:lstStyle/>
        <a:p>
          <a:endParaRPr lang="en-US" sz="2800" b="1"/>
        </a:p>
      </dgm:t>
    </dgm:pt>
    <dgm:pt modelId="{E18C2833-A402-AE40-AFC4-1A0012C0626B}">
      <dgm:prSet custT="1"/>
      <dgm:spPr/>
      <dgm:t>
        <a:bodyPr/>
        <a:lstStyle/>
        <a:p>
          <a:r>
            <a:rPr lang="en-US" sz="1000" b="1"/>
            <a:t>Accountab-ility</a:t>
          </a:r>
          <a:endParaRPr lang="en-US" sz="1000" b="1" dirty="0"/>
        </a:p>
      </dgm:t>
    </dgm:pt>
    <dgm:pt modelId="{5A68C619-65D3-114E-9776-3746F139E5CA}" type="parTrans" cxnId="{5E14102D-7084-FA4C-AAEB-7A45B235F0D7}">
      <dgm:prSet/>
      <dgm:spPr/>
      <dgm:t>
        <a:bodyPr/>
        <a:lstStyle/>
        <a:p>
          <a:endParaRPr lang="en-US" sz="2800" b="1"/>
        </a:p>
      </dgm:t>
    </dgm:pt>
    <dgm:pt modelId="{42B1A76F-E8A5-F741-9656-0220FB356D62}" type="sibTrans" cxnId="{5E14102D-7084-FA4C-AAEB-7A45B235F0D7}">
      <dgm:prSet/>
      <dgm:spPr/>
      <dgm:t>
        <a:bodyPr/>
        <a:lstStyle/>
        <a:p>
          <a:endParaRPr lang="en-US" sz="2800" b="1"/>
        </a:p>
      </dgm:t>
    </dgm:pt>
    <dgm:pt modelId="{3249E403-7B42-E041-AB57-0829AE25A092}">
      <dgm:prSet custT="1"/>
      <dgm:spPr/>
      <dgm:t>
        <a:bodyPr/>
        <a:lstStyle/>
        <a:p>
          <a:r>
            <a:rPr lang="en-US" sz="1000" b="1"/>
            <a:t>Authent-icity</a:t>
          </a:r>
          <a:endParaRPr lang="en-US" sz="1000" b="1" dirty="0"/>
        </a:p>
      </dgm:t>
    </dgm:pt>
    <dgm:pt modelId="{A5B5B806-C405-5C4C-8827-00133AAE07B2}" type="parTrans" cxnId="{4544BC6D-CC7F-2D44-8851-9CD7A2C4CDC3}">
      <dgm:prSet/>
      <dgm:spPr/>
      <dgm:t>
        <a:bodyPr/>
        <a:lstStyle/>
        <a:p>
          <a:endParaRPr lang="en-US" sz="2800" b="1"/>
        </a:p>
      </dgm:t>
    </dgm:pt>
    <dgm:pt modelId="{98164AA1-8FDF-1F4F-B189-E9577350CB76}" type="sibTrans" cxnId="{4544BC6D-CC7F-2D44-8851-9CD7A2C4CDC3}">
      <dgm:prSet/>
      <dgm:spPr/>
      <dgm:t>
        <a:bodyPr/>
        <a:lstStyle/>
        <a:p>
          <a:endParaRPr lang="en-US" sz="2800" b="1"/>
        </a:p>
      </dgm:t>
    </dgm:pt>
    <dgm:pt modelId="{7A93B62C-5C6F-AC4F-8A7C-ED6B585841C1}">
      <dgm:prSet custT="1"/>
      <dgm:spPr/>
      <dgm:t>
        <a:bodyPr/>
        <a:lstStyle/>
        <a:p>
          <a:r>
            <a:rPr lang="en-US" sz="1200" b="1" dirty="0"/>
            <a:t>Maintain-ability</a:t>
          </a:r>
        </a:p>
      </dgm:t>
    </dgm:pt>
    <dgm:pt modelId="{209C471E-D42A-FA46-93C8-24BE0E89AD9A}" type="parTrans" cxnId="{58FB9503-7E52-BC44-A1F9-12574B538CBE}">
      <dgm:prSet/>
      <dgm:spPr/>
      <dgm:t>
        <a:bodyPr/>
        <a:lstStyle/>
        <a:p>
          <a:endParaRPr lang="en-US" sz="2800" b="1"/>
        </a:p>
      </dgm:t>
    </dgm:pt>
    <dgm:pt modelId="{2C9C703C-A18F-5A4C-819B-12AE8BD3C33E}" type="sibTrans" cxnId="{58FB9503-7E52-BC44-A1F9-12574B538CBE}">
      <dgm:prSet/>
      <dgm:spPr/>
      <dgm:t>
        <a:bodyPr/>
        <a:lstStyle/>
        <a:p>
          <a:endParaRPr lang="en-US" sz="2800" b="1"/>
        </a:p>
      </dgm:t>
    </dgm:pt>
    <dgm:pt modelId="{95F28B24-1712-6849-B4D1-E5648E216B92}">
      <dgm:prSet custT="1"/>
      <dgm:spPr/>
      <dgm:t>
        <a:bodyPr/>
        <a:lstStyle/>
        <a:p>
          <a:r>
            <a:rPr lang="en-US" sz="1000" b="1"/>
            <a:t>Modularity</a:t>
          </a:r>
          <a:endParaRPr lang="en-US" sz="1000" b="1" dirty="0"/>
        </a:p>
      </dgm:t>
    </dgm:pt>
    <dgm:pt modelId="{6FA5CCA6-E064-CA4E-A237-3841FE7B18E9}" type="parTrans" cxnId="{6446CAE3-D817-F244-A5BF-7012A89501D4}">
      <dgm:prSet/>
      <dgm:spPr/>
      <dgm:t>
        <a:bodyPr/>
        <a:lstStyle/>
        <a:p>
          <a:endParaRPr lang="en-US" sz="2800" b="1"/>
        </a:p>
      </dgm:t>
    </dgm:pt>
    <dgm:pt modelId="{85060FCB-9889-A04A-A20E-FA173D032DFF}" type="sibTrans" cxnId="{6446CAE3-D817-F244-A5BF-7012A89501D4}">
      <dgm:prSet/>
      <dgm:spPr/>
      <dgm:t>
        <a:bodyPr/>
        <a:lstStyle/>
        <a:p>
          <a:endParaRPr lang="en-US" sz="2800" b="1"/>
        </a:p>
      </dgm:t>
    </dgm:pt>
    <dgm:pt modelId="{4EE57A1C-0DB5-1F49-B834-B315C0F65072}">
      <dgm:prSet custT="1"/>
      <dgm:spPr/>
      <dgm:t>
        <a:bodyPr/>
        <a:lstStyle/>
        <a:p>
          <a:r>
            <a:rPr lang="en-US" sz="1000" b="1" dirty="0" err="1"/>
            <a:t>Reuseability</a:t>
          </a:r>
          <a:endParaRPr lang="en-US" sz="1000" b="1" dirty="0"/>
        </a:p>
      </dgm:t>
    </dgm:pt>
    <dgm:pt modelId="{EC44253B-0648-334C-A54A-72CE77C60696}" type="parTrans" cxnId="{3E7EFA84-5E35-C846-8C47-63D027B2E805}">
      <dgm:prSet/>
      <dgm:spPr/>
      <dgm:t>
        <a:bodyPr/>
        <a:lstStyle/>
        <a:p>
          <a:endParaRPr lang="en-US" sz="2800" b="1"/>
        </a:p>
      </dgm:t>
    </dgm:pt>
    <dgm:pt modelId="{629D1C23-38C7-5F40-A941-195B4EBC56DE}" type="sibTrans" cxnId="{3E7EFA84-5E35-C846-8C47-63D027B2E805}">
      <dgm:prSet/>
      <dgm:spPr/>
      <dgm:t>
        <a:bodyPr/>
        <a:lstStyle/>
        <a:p>
          <a:endParaRPr lang="en-US" sz="2800" b="1"/>
        </a:p>
      </dgm:t>
    </dgm:pt>
    <dgm:pt modelId="{95CB294F-A2D2-EE47-AB33-C7A9CB36A488}">
      <dgm:prSet custT="1"/>
      <dgm:spPr/>
      <dgm:t>
        <a:bodyPr/>
        <a:lstStyle/>
        <a:p>
          <a:r>
            <a:rPr lang="en-US" sz="1000" b="1" dirty="0" err="1"/>
            <a:t>Modifiab-ility</a:t>
          </a:r>
          <a:endParaRPr lang="en-US" sz="1000" b="1" dirty="0"/>
        </a:p>
      </dgm:t>
    </dgm:pt>
    <dgm:pt modelId="{5354B16A-E11E-1D48-AAFB-7D240D6642F5}" type="parTrans" cxnId="{174E45C5-3B6F-E94E-9A87-07B24C3F8DEE}">
      <dgm:prSet/>
      <dgm:spPr/>
      <dgm:t>
        <a:bodyPr/>
        <a:lstStyle/>
        <a:p>
          <a:endParaRPr lang="en-US" sz="2800" b="1"/>
        </a:p>
      </dgm:t>
    </dgm:pt>
    <dgm:pt modelId="{1EC4D161-9293-3849-AB95-3B40B45A1BB7}" type="sibTrans" cxnId="{174E45C5-3B6F-E94E-9A87-07B24C3F8DEE}">
      <dgm:prSet/>
      <dgm:spPr/>
      <dgm:t>
        <a:bodyPr/>
        <a:lstStyle/>
        <a:p>
          <a:endParaRPr lang="en-US" sz="2800" b="1"/>
        </a:p>
      </dgm:t>
    </dgm:pt>
    <dgm:pt modelId="{A8A21FA9-2703-0548-B6F7-AD6E73BDA1AE}">
      <dgm:prSet custT="1"/>
      <dgm:spPr/>
      <dgm:t>
        <a:bodyPr/>
        <a:lstStyle/>
        <a:p>
          <a:r>
            <a:rPr lang="en-US" sz="1000" b="1" dirty="0"/>
            <a:t>Testability</a:t>
          </a:r>
        </a:p>
      </dgm:t>
    </dgm:pt>
    <dgm:pt modelId="{C464E591-CEA1-414D-AB66-7269B863E3A7}" type="parTrans" cxnId="{9C44E8B8-8AD9-374F-AB5A-E0DFD97DEBC9}">
      <dgm:prSet/>
      <dgm:spPr/>
      <dgm:t>
        <a:bodyPr/>
        <a:lstStyle/>
        <a:p>
          <a:endParaRPr lang="en-US" sz="2800" b="1"/>
        </a:p>
      </dgm:t>
    </dgm:pt>
    <dgm:pt modelId="{AAE35E0D-BBED-974A-8345-D01C85A9A5C3}" type="sibTrans" cxnId="{9C44E8B8-8AD9-374F-AB5A-E0DFD97DEBC9}">
      <dgm:prSet/>
      <dgm:spPr/>
      <dgm:t>
        <a:bodyPr/>
        <a:lstStyle/>
        <a:p>
          <a:endParaRPr lang="en-US" sz="2800" b="1"/>
        </a:p>
      </dgm:t>
    </dgm:pt>
    <dgm:pt modelId="{E9A3D690-F538-1640-BA5A-DA7EF97EEB32}">
      <dgm:prSet custT="1"/>
      <dgm:spPr/>
      <dgm:t>
        <a:bodyPr/>
        <a:lstStyle/>
        <a:p>
          <a:r>
            <a:rPr lang="en-US" sz="1000" b="1" dirty="0" err="1"/>
            <a:t>Analyzab-ility</a:t>
          </a:r>
          <a:endParaRPr lang="en-US" sz="1000" b="1" dirty="0"/>
        </a:p>
      </dgm:t>
    </dgm:pt>
    <dgm:pt modelId="{971C1B5D-67F7-F748-8432-22B7AA5C243E}" type="parTrans" cxnId="{43692E34-E085-3749-8CF1-151B2F9F1C8E}">
      <dgm:prSet/>
      <dgm:spPr/>
      <dgm:t>
        <a:bodyPr/>
        <a:lstStyle/>
        <a:p>
          <a:endParaRPr lang="en-US" sz="2800" b="1"/>
        </a:p>
      </dgm:t>
    </dgm:pt>
    <dgm:pt modelId="{79022E51-1F17-8546-9AC8-3171512E16F1}" type="sibTrans" cxnId="{43692E34-E085-3749-8CF1-151B2F9F1C8E}">
      <dgm:prSet/>
      <dgm:spPr/>
      <dgm:t>
        <a:bodyPr/>
        <a:lstStyle/>
        <a:p>
          <a:endParaRPr lang="en-US" sz="2800" b="1"/>
        </a:p>
      </dgm:t>
    </dgm:pt>
    <dgm:pt modelId="{05F23BCB-22AA-E245-BA73-9BF467A5A01F}">
      <dgm:prSet custT="1"/>
      <dgm:spPr/>
      <dgm:t>
        <a:bodyPr/>
        <a:lstStyle/>
        <a:p>
          <a:r>
            <a:rPr lang="en-US" sz="1200" b="1" dirty="0"/>
            <a:t>Portability</a:t>
          </a:r>
        </a:p>
      </dgm:t>
    </dgm:pt>
    <dgm:pt modelId="{A7E108D9-D194-FE4F-8C1B-3BFABDB65787}" type="parTrans" cxnId="{0B966AC9-2325-1E4E-B0C8-2C19E55D858E}">
      <dgm:prSet/>
      <dgm:spPr/>
      <dgm:t>
        <a:bodyPr/>
        <a:lstStyle/>
        <a:p>
          <a:endParaRPr lang="en-US" sz="2800" b="1"/>
        </a:p>
      </dgm:t>
    </dgm:pt>
    <dgm:pt modelId="{5382DFFD-E064-1D40-BAEB-F6C25F6107AE}" type="sibTrans" cxnId="{0B966AC9-2325-1E4E-B0C8-2C19E55D858E}">
      <dgm:prSet/>
      <dgm:spPr/>
      <dgm:t>
        <a:bodyPr/>
        <a:lstStyle/>
        <a:p>
          <a:endParaRPr lang="en-US" sz="2800" b="1"/>
        </a:p>
      </dgm:t>
    </dgm:pt>
    <dgm:pt modelId="{8AE60BF9-091B-184E-9005-EF4555AA90DF}">
      <dgm:prSet custT="1"/>
      <dgm:spPr/>
      <dgm:t>
        <a:bodyPr/>
        <a:lstStyle/>
        <a:p>
          <a:r>
            <a:rPr lang="en-US" sz="1000" b="1" dirty="0" err="1"/>
            <a:t>Installability</a:t>
          </a:r>
          <a:endParaRPr lang="en-US" sz="1000" b="1" dirty="0"/>
        </a:p>
      </dgm:t>
    </dgm:pt>
    <dgm:pt modelId="{0AE37708-A5CF-DA4C-A40A-ADA98508CC23}" type="parTrans" cxnId="{4CA8B3A9-6F84-F745-A397-B2638DFF7FA3}">
      <dgm:prSet/>
      <dgm:spPr/>
      <dgm:t>
        <a:bodyPr/>
        <a:lstStyle/>
        <a:p>
          <a:endParaRPr lang="en-US" sz="2800" b="1"/>
        </a:p>
      </dgm:t>
    </dgm:pt>
    <dgm:pt modelId="{0DFAB878-B6EC-3647-9263-A4B3AB2CF447}" type="sibTrans" cxnId="{4CA8B3A9-6F84-F745-A397-B2638DFF7FA3}">
      <dgm:prSet/>
      <dgm:spPr/>
      <dgm:t>
        <a:bodyPr/>
        <a:lstStyle/>
        <a:p>
          <a:endParaRPr lang="en-US" sz="2800" b="1"/>
        </a:p>
      </dgm:t>
    </dgm:pt>
    <dgm:pt modelId="{A5365144-998A-224B-BF5C-39352B61A674}">
      <dgm:prSet custT="1"/>
      <dgm:spPr/>
      <dgm:t>
        <a:bodyPr/>
        <a:lstStyle/>
        <a:p>
          <a:r>
            <a:rPr lang="en-US" sz="1000" b="1" dirty="0"/>
            <a:t>Replace-ability</a:t>
          </a:r>
        </a:p>
      </dgm:t>
    </dgm:pt>
    <dgm:pt modelId="{A746390B-A82F-C64B-8145-6D27C88B0E24}" type="parTrans" cxnId="{9A9AB62D-7896-264C-9BC2-3B8F3619D125}">
      <dgm:prSet/>
      <dgm:spPr/>
      <dgm:t>
        <a:bodyPr/>
        <a:lstStyle/>
        <a:p>
          <a:endParaRPr lang="en-US" sz="2800" b="1"/>
        </a:p>
      </dgm:t>
    </dgm:pt>
    <dgm:pt modelId="{7745351C-F63F-B543-AA34-F2D3A0BE0513}" type="sibTrans" cxnId="{9A9AB62D-7896-264C-9BC2-3B8F3619D125}">
      <dgm:prSet/>
      <dgm:spPr/>
      <dgm:t>
        <a:bodyPr/>
        <a:lstStyle/>
        <a:p>
          <a:endParaRPr lang="en-US" sz="2800" b="1"/>
        </a:p>
      </dgm:t>
    </dgm:pt>
    <dgm:pt modelId="{F9D126EF-BE2E-7746-9348-9E369FE47AFA}">
      <dgm:prSet custT="1"/>
      <dgm:spPr/>
      <dgm:t>
        <a:bodyPr/>
        <a:lstStyle/>
        <a:p>
          <a:r>
            <a:rPr lang="en-US" sz="1000" b="1" dirty="0"/>
            <a:t>Adaptability</a:t>
          </a:r>
        </a:p>
      </dgm:t>
    </dgm:pt>
    <dgm:pt modelId="{4B304EE6-B53F-644F-9D12-5306178C6031}" type="parTrans" cxnId="{F81AF2BF-4375-184B-86A7-1E8B65375CB8}">
      <dgm:prSet/>
      <dgm:spPr/>
      <dgm:t>
        <a:bodyPr/>
        <a:lstStyle/>
        <a:p>
          <a:endParaRPr lang="en-US" sz="2800" b="1"/>
        </a:p>
      </dgm:t>
    </dgm:pt>
    <dgm:pt modelId="{C6F6394C-4393-E447-822F-CF280956CC95}" type="sibTrans" cxnId="{F81AF2BF-4375-184B-86A7-1E8B65375CB8}">
      <dgm:prSet/>
      <dgm:spPr/>
      <dgm:t>
        <a:bodyPr/>
        <a:lstStyle/>
        <a:p>
          <a:endParaRPr lang="en-US" sz="2800" b="1"/>
        </a:p>
      </dgm:t>
    </dgm:pt>
    <dgm:pt modelId="{3DA2996A-B9CC-754B-A3CD-41FF8722C935}" type="pres">
      <dgm:prSet presAssocID="{F1F5D922-A647-5945-89E1-2B1158E87E7C}" presName="diagram" presStyleCnt="0">
        <dgm:presLayoutVars>
          <dgm:chPref val="1"/>
          <dgm:dir/>
          <dgm:animOne val="branch"/>
          <dgm:animLvl val="lvl"/>
          <dgm:resizeHandles/>
        </dgm:presLayoutVars>
      </dgm:prSet>
      <dgm:spPr/>
      <dgm:t>
        <a:bodyPr/>
        <a:lstStyle/>
        <a:p>
          <a:endParaRPr lang="en-US"/>
        </a:p>
      </dgm:t>
    </dgm:pt>
    <dgm:pt modelId="{F9755A37-50D0-544F-94E1-A8554908B9C7}" type="pres">
      <dgm:prSet presAssocID="{41DCB497-4F67-7240-B1C3-DED53DF245ED}" presName="root" presStyleCnt="0"/>
      <dgm:spPr/>
    </dgm:pt>
    <dgm:pt modelId="{1BEAEB11-0E14-4840-BD0C-C5D28780C2E3}" type="pres">
      <dgm:prSet presAssocID="{41DCB497-4F67-7240-B1C3-DED53DF245ED}" presName="rootComposite" presStyleCnt="0"/>
      <dgm:spPr/>
    </dgm:pt>
    <dgm:pt modelId="{845ED3E6-51AD-1641-949A-0F65BC3E9D79}" type="pres">
      <dgm:prSet presAssocID="{41DCB497-4F67-7240-B1C3-DED53DF245ED}" presName="rootText" presStyleLbl="node1" presStyleIdx="0" presStyleCnt="8"/>
      <dgm:spPr/>
      <dgm:t>
        <a:bodyPr/>
        <a:lstStyle/>
        <a:p>
          <a:endParaRPr lang="en-US"/>
        </a:p>
      </dgm:t>
    </dgm:pt>
    <dgm:pt modelId="{79B777F2-00FE-FA4D-9CF1-63BDC88ED8C0}" type="pres">
      <dgm:prSet presAssocID="{41DCB497-4F67-7240-B1C3-DED53DF245ED}" presName="rootConnector" presStyleLbl="node1" presStyleIdx="0" presStyleCnt="8"/>
      <dgm:spPr/>
      <dgm:t>
        <a:bodyPr/>
        <a:lstStyle/>
        <a:p>
          <a:endParaRPr lang="en-US"/>
        </a:p>
      </dgm:t>
    </dgm:pt>
    <dgm:pt modelId="{B8CE6112-F86D-E849-B514-086069D887CB}" type="pres">
      <dgm:prSet presAssocID="{41DCB497-4F67-7240-B1C3-DED53DF245ED}" presName="childShape" presStyleCnt="0"/>
      <dgm:spPr/>
    </dgm:pt>
    <dgm:pt modelId="{CEEA02DB-4226-0A4E-9CEE-E4DF1468D4FA}" type="pres">
      <dgm:prSet presAssocID="{05D8882D-F16D-AB43-A3F3-30720E7BFBE0}" presName="Name13" presStyleLbl="parChTrans1D2" presStyleIdx="0" presStyleCnt="27"/>
      <dgm:spPr/>
      <dgm:t>
        <a:bodyPr/>
        <a:lstStyle/>
        <a:p>
          <a:endParaRPr lang="en-US"/>
        </a:p>
      </dgm:t>
    </dgm:pt>
    <dgm:pt modelId="{FE0B66B4-D0F6-534A-9FA4-5FFE3999714B}" type="pres">
      <dgm:prSet presAssocID="{53C1FC7C-FB8B-ED43-B796-B56D223ECB81}" presName="childText" presStyleLbl="bgAcc1" presStyleIdx="0" presStyleCnt="27">
        <dgm:presLayoutVars>
          <dgm:bulletEnabled val="1"/>
        </dgm:presLayoutVars>
      </dgm:prSet>
      <dgm:spPr/>
      <dgm:t>
        <a:bodyPr/>
        <a:lstStyle/>
        <a:p>
          <a:endParaRPr lang="en-US"/>
        </a:p>
      </dgm:t>
    </dgm:pt>
    <dgm:pt modelId="{0D1F2A58-F3A6-2749-A21E-35A839943671}" type="pres">
      <dgm:prSet presAssocID="{136354CD-7547-0F40-90F8-3C436C8B34AB}" presName="Name13" presStyleLbl="parChTrans1D2" presStyleIdx="1" presStyleCnt="27"/>
      <dgm:spPr/>
      <dgm:t>
        <a:bodyPr/>
        <a:lstStyle/>
        <a:p>
          <a:endParaRPr lang="en-US"/>
        </a:p>
      </dgm:t>
    </dgm:pt>
    <dgm:pt modelId="{73301F81-1F1D-3F46-B392-A59C2C4C807C}" type="pres">
      <dgm:prSet presAssocID="{444FF2BE-46A6-0C4D-9D6A-8EF2ABCAD744}" presName="childText" presStyleLbl="bgAcc1" presStyleIdx="1" presStyleCnt="27">
        <dgm:presLayoutVars>
          <dgm:bulletEnabled val="1"/>
        </dgm:presLayoutVars>
      </dgm:prSet>
      <dgm:spPr/>
      <dgm:t>
        <a:bodyPr/>
        <a:lstStyle/>
        <a:p>
          <a:endParaRPr lang="en-US"/>
        </a:p>
      </dgm:t>
    </dgm:pt>
    <dgm:pt modelId="{F25706D1-68D7-8C43-A6D7-5B86169F3E21}" type="pres">
      <dgm:prSet presAssocID="{E876EA2D-293D-BC4A-A196-3712A4F5CDB1}" presName="Name13" presStyleLbl="parChTrans1D2" presStyleIdx="2" presStyleCnt="27"/>
      <dgm:spPr/>
      <dgm:t>
        <a:bodyPr/>
        <a:lstStyle/>
        <a:p>
          <a:endParaRPr lang="en-US"/>
        </a:p>
      </dgm:t>
    </dgm:pt>
    <dgm:pt modelId="{DDD7714F-70F6-4041-A377-C7AF7CC48C51}" type="pres">
      <dgm:prSet presAssocID="{FD4DD728-38B2-774B-93E8-0922AD3E17ED}" presName="childText" presStyleLbl="bgAcc1" presStyleIdx="2" presStyleCnt="27">
        <dgm:presLayoutVars>
          <dgm:bulletEnabled val="1"/>
        </dgm:presLayoutVars>
      </dgm:prSet>
      <dgm:spPr/>
      <dgm:t>
        <a:bodyPr/>
        <a:lstStyle/>
        <a:p>
          <a:endParaRPr lang="en-US"/>
        </a:p>
      </dgm:t>
    </dgm:pt>
    <dgm:pt modelId="{F6F0469B-1C50-4B4D-BF68-CF7F3D49A7AC}" type="pres">
      <dgm:prSet presAssocID="{2F9FF1B4-EA6C-7C4A-A81D-BD01257A79E7}" presName="root" presStyleCnt="0"/>
      <dgm:spPr/>
    </dgm:pt>
    <dgm:pt modelId="{769E2691-6716-7D43-9378-8323DC986804}" type="pres">
      <dgm:prSet presAssocID="{2F9FF1B4-EA6C-7C4A-A81D-BD01257A79E7}" presName="rootComposite" presStyleCnt="0"/>
      <dgm:spPr/>
    </dgm:pt>
    <dgm:pt modelId="{BA133919-C9B4-1F46-8D96-28E5A05EB3DE}" type="pres">
      <dgm:prSet presAssocID="{2F9FF1B4-EA6C-7C4A-A81D-BD01257A79E7}" presName="rootText" presStyleLbl="node1" presStyleIdx="1" presStyleCnt="8"/>
      <dgm:spPr/>
      <dgm:t>
        <a:bodyPr/>
        <a:lstStyle/>
        <a:p>
          <a:endParaRPr lang="en-US"/>
        </a:p>
      </dgm:t>
    </dgm:pt>
    <dgm:pt modelId="{C1CC0758-1E89-014B-BCA6-B412B5096445}" type="pres">
      <dgm:prSet presAssocID="{2F9FF1B4-EA6C-7C4A-A81D-BD01257A79E7}" presName="rootConnector" presStyleLbl="node1" presStyleIdx="1" presStyleCnt="8"/>
      <dgm:spPr/>
      <dgm:t>
        <a:bodyPr/>
        <a:lstStyle/>
        <a:p>
          <a:endParaRPr lang="en-US"/>
        </a:p>
      </dgm:t>
    </dgm:pt>
    <dgm:pt modelId="{E2153473-BC31-5845-A6D5-1BA6957C2C0E}" type="pres">
      <dgm:prSet presAssocID="{2F9FF1B4-EA6C-7C4A-A81D-BD01257A79E7}" presName="childShape" presStyleCnt="0"/>
      <dgm:spPr/>
    </dgm:pt>
    <dgm:pt modelId="{A9557D1F-C5B3-4E4A-8CE5-F4F68D65AEEB}" type="pres">
      <dgm:prSet presAssocID="{EE9B1C0E-FF5B-F64D-97DA-1EFCDC6AC4F0}" presName="Name13" presStyleLbl="parChTrans1D2" presStyleIdx="3" presStyleCnt="27"/>
      <dgm:spPr/>
      <dgm:t>
        <a:bodyPr/>
        <a:lstStyle/>
        <a:p>
          <a:endParaRPr lang="en-US"/>
        </a:p>
      </dgm:t>
    </dgm:pt>
    <dgm:pt modelId="{79124905-5F4B-C442-AA9D-A554D067E1CE}" type="pres">
      <dgm:prSet presAssocID="{FDAB69C9-3BA5-8240-A3EA-4A596500E358}" presName="childText" presStyleLbl="bgAcc1" presStyleIdx="3" presStyleCnt="27">
        <dgm:presLayoutVars>
          <dgm:bulletEnabled val="1"/>
        </dgm:presLayoutVars>
      </dgm:prSet>
      <dgm:spPr/>
      <dgm:t>
        <a:bodyPr/>
        <a:lstStyle/>
        <a:p>
          <a:endParaRPr lang="en-US"/>
        </a:p>
      </dgm:t>
    </dgm:pt>
    <dgm:pt modelId="{8AECC5BC-2112-6C47-BA97-C703B279B190}" type="pres">
      <dgm:prSet presAssocID="{3E784F15-FAE9-BB49-95C5-CAC859C56617}" presName="Name13" presStyleLbl="parChTrans1D2" presStyleIdx="4" presStyleCnt="27"/>
      <dgm:spPr/>
      <dgm:t>
        <a:bodyPr/>
        <a:lstStyle/>
        <a:p>
          <a:endParaRPr lang="en-US"/>
        </a:p>
      </dgm:t>
    </dgm:pt>
    <dgm:pt modelId="{6023BBE9-C729-A74F-9B11-823A1A565C70}" type="pres">
      <dgm:prSet presAssocID="{299096F4-3ED2-8C4A-9186-AB4A03B8C0C6}" presName="childText" presStyleLbl="bgAcc1" presStyleIdx="4" presStyleCnt="27">
        <dgm:presLayoutVars>
          <dgm:bulletEnabled val="1"/>
        </dgm:presLayoutVars>
      </dgm:prSet>
      <dgm:spPr/>
      <dgm:t>
        <a:bodyPr/>
        <a:lstStyle/>
        <a:p>
          <a:endParaRPr lang="en-US"/>
        </a:p>
      </dgm:t>
    </dgm:pt>
    <dgm:pt modelId="{6A58B61E-B9B8-664C-AF64-AB9D200576BF}" type="pres">
      <dgm:prSet presAssocID="{9F0F78F8-60F2-FB40-ACE6-A8E46E10A1BB}" presName="Name13" presStyleLbl="parChTrans1D2" presStyleIdx="5" presStyleCnt="27"/>
      <dgm:spPr/>
      <dgm:t>
        <a:bodyPr/>
        <a:lstStyle/>
        <a:p>
          <a:endParaRPr lang="en-US"/>
        </a:p>
      </dgm:t>
    </dgm:pt>
    <dgm:pt modelId="{F8F89AFA-7427-B447-B5EA-897B3007A5D0}" type="pres">
      <dgm:prSet presAssocID="{2704C766-EA22-D046-80C0-C5A0AF66F85D}" presName="childText" presStyleLbl="bgAcc1" presStyleIdx="5" presStyleCnt="27">
        <dgm:presLayoutVars>
          <dgm:bulletEnabled val="1"/>
        </dgm:presLayoutVars>
      </dgm:prSet>
      <dgm:spPr/>
      <dgm:t>
        <a:bodyPr/>
        <a:lstStyle/>
        <a:p>
          <a:endParaRPr lang="en-US"/>
        </a:p>
      </dgm:t>
    </dgm:pt>
    <dgm:pt modelId="{D5782773-546F-4B43-B653-C19630E96BA7}" type="pres">
      <dgm:prSet presAssocID="{8F051BCC-AB3B-394F-ADE0-550A8288E9D1}" presName="root" presStyleCnt="0"/>
      <dgm:spPr/>
    </dgm:pt>
    <dgm:pt modelId="{640E051F-BBD0-6741-9C3C-B97A7DCE4BF5}" type="pres">
      <dgm:prSet presAssocID="{8F051BCC-AB3B-394F-ADE0-550A8288E9D1}" presName="rootComposite" presStyleCnt="0"/>
      <dgm:spPr/>
    </dgm:pt>
    <dgm:pt modelId="{07B8B408-BBEA-5347-BC4A-13FA8D964551}" type="pres">
      <dgm:prSet presAssocID="{8F051BCC-AB3B-394F-ADE0-550A8288E9D1}" presName="rootText" presStyleLbl="node1" presStyleIdx="2" presStyleCnt="8"/>
      <dgm:spPr/>
      <dgm:t>
        <a:bodyPr/>
        <a:lstStyle/>
        <a:p>
          <a:endParaRPr lang="en-US"/>
        </a:p>
      </dgm:t>
    </dgm:pt>
    <dgm:pt modelId="{3EA10360-C008-6E4F-801E-D8671B796508}" type="pres">
      <dgm:prSet presAssocID="{8F051BCC-AB3B-394F-ADE0-550A8288E9D1}" presName="rootConnector" presStyleLbl="node1" presStyleIdx="2" presStyleCnt="8"/>
      <dgm:spPr/>
      <dgm:t>
        <a:bodyPr/>
        <a:lstStyle/>
        <a:p>
          <a:endParaRPr lang="en-US"/>
        </a:p>
      </dgm:t>
    </dgm:pt>
    <dgm:pt modelId="{4958449E-9195-834A-9D01-00FEC0F80FDB}" type="pres">
      <dgm:prSet presAssocID="{8F051BCC-AB3B-394F-ADE0-550A8288E9D1}" presName="childShape" presStyleCnt="0"/>
      <dgm:spPr/>
    </dgm:pt>
    <dgm:pt modelId="{9F877505-089D-AE47-A1F1-6C24D9394F4F}" type="pres">
      <dgm:prSet presAssocID="{224B842B-4E55-914D-977A-0FFA6511356C}" presName="Name13" presStyleLbl="parChTrans1D2" presStyleIdx="6" presStyleCnt="27"/>
      <dgm:spPr/>
      <dgm:t>
        <a:bodyPr/>
        <a:lstStyle/>
        <a:p>
          <a:endParaRPr lang="en-US"/>
        </a:p>
      </dgm:t>
    </dgm:pt>
    <dgm:pt modelId="{6FE81644-B710-2848-8BE0-2E9C1E143939}" type="pres">
      <dgm:prSet presAssocID="{598FE064-F072-2E43-BEAE-80E649AEA9AE}" presName="childText" presStyleLbl="bgAcc1" presStyleIdx="6" presStyleCnt="27">
        <dgm:presLayoutVars>
          <dgm:bulletEnabled val="1"/>
        </dgm:presLayoutVars>
      </dgm:prSet>
      <dgm:spPr/>
      <dgm:t>
        <a:bodyPr/>
        <a:lstStyle/>
        <a:p>
          <a:endParaRPr lang="en-US"/>
        </a:p>
      </dgm:t>
    </dgm:pt>
    <dgm:pt modelId="{40E2CB40-9B00-E748-B505-5DD3E635E558}" type="pres">
      <dgm:prSet presAssocID="{7E0FC8F8-EB3C-C748-BAEB-624230241256}" presName="Name13" presStyleLbl="parChTrans1D2" presStyleIdx="7" presStyleCnt="27"/>
      <dgm:spPr/>
      <dgm:t>
        <a:bodyPr/>
        <a:lstStyle/>
        <a:p>
          <a:endParaRPr lang="en-US"/>
        </a:p>
      </dgm:t>
    </dgm:pt>
    <dgm:pt modelId="{3632657C-BFC7-224C-84FA-CA5FAF7AD56D}" type="pres">
      <dgm:prSet presAssocID="{E6E223AD-5E94-2440-8F3B-B6DE336C4CEC}" presName="childText" presStyleLbl="bgAcc1" presStyleIdx="7" presStyleCnt="27">
        <dgm:presLayoutVars>
          <dgm:bulletEnabled val="1"/>
        </dgm:presLayoutVars>
      </dgm:prSet>
      <dgm:spPr/>
      <dgm:t>
        <a:bodyPr/>
        <a:lstStyle/>
        <a:p>
          <a:endParaRPr lang="en-US"/>
        </a:p>
      </dgm:t>
    </dgm:pt>
    <dgm:pt modelId="{98B7D865-64B7-E34C-AC7A-85423EB28E74}" type="pres">
      <dgm:prSet presAssocID="{AC1C2011-E47F-F24C-8B7C-4E3BC1DFAB2D}" presName="root" presStyleCnt="0"/>
      <dgm:spPr/>
    </dgm:pt>
    <dgm:pt modelId="{6F698E34-A0C1-DB47-BA5F-E9ED61FC76FC}" type="pres">
      <dgm:prSet presAssocID="{AC1C2011-E47F-F24C-8B7C-4E3BC1DFAB2D}" presName="rootComposite" presStyleCnt="0"/>
      <dgm:spPr/>
    </dgm:pt>
    <dgm:pt modelId="{20E4A332-023C-354A-A82F-E68BD57D1F45}" type="pres">
      <dgm:prSet presAssocID="{AC1C2011-E47F-F24C-8B7C-4E3BC1DFAB2D}" presName="rootText" presStyleLbl="node1" presStyleIdx="3" presStyleCnt="8"/>
      <dgm:spPr/>
      <dgm:t>
        <a:bodyPr/>
        <a:lstStyle/>
        <a:p>
          <a:endParaRPr lang="en-US"/>
        </a:p>
      </dgm:t>
    </dgm:pt>
    <dgm:pt modelId="{8D2DA61F-636E-4C4F-917A-A69C97043AB4}" type="pres">
      <dgm:prSet presAssocID="{AC1C2011-E47F-F24C-8B7C-4E3BC1DFAB2D}" presName="rootConnector" presStyleLbl="node1" presStyleIdx="3" presStyleCnt="8"/>
      <dgm:spPr/>
      <dgm:t>
        <a:bodyPr/>
        <a:lstStyle/>
        <a:p>
          <a:endParaRPr lang="en-US"/>
        </a:p>
      </dgm:t>
    </dgm:pt>
    <dgm:pt modelId="{3D423C43-8A36-9449-8EE3-38CC78B49084}" type="pres">
      <dgm:prSet presAssocID="{AC1C2011-E47F-F24C-8B7C-4E3BC1DFAB2D}" presName="childShape" presStyleCnt="0"/>
      <dgm:spPr/>
    </dgm:pt>
    <dgm:pt modelId="{96C0B8AD-0DBD-D346-8EE3-09BFB11167B9}" type="pres">
      <dgm:prSet presAssocID="{BE09F905-F57D-3A41-B986-6174F9DE9EF6}" presName="Name13" presStyleLbl="parChTrans1D2" presStyleIdx="8" presStyleCnt="27"/>
      <dgm:spPr/>
      <dgm:t>
        <a:bodyPr/>
        <a:lstStyle/>
        <a:p>
          <a:endParaRPr lang="en-US"/>
        </a:p>
      </dgm:t>
    </dgm:pt>
    <dgm:pt modelId="{DA57115A-100A-0B4A-9BAC-ABEC59ABB382}" type="pres">
      <dgm:prSet presAssocID="{B0893E9D-79A1-714C-9815-3E92244E91ED}" presName="childText" presStyleLbl="bgAcc1" presStyleIdx="8" presStyleCnt="27">
        <dgm:presLayoutVars>
          <dgm:bulletEnabled val="1"/>
        </dgm:presLayoutVars>
      </dgm:prSet>
      <dgm:spPr/>
      <dgm:t>
        <a:bodyPr/>
        <a:lstStyle/>
        <a:p>
          <a:endParaRPr lang="en-US"/>
        </a:p>
      </dgm:t>
    </dgm:pt>
    <dgm:pt modelId="{DD922611-B3FD-504D-B7FB-01A6B7FC4849}" type="pres">
      <dgm:prSet presAssocID="{35DE522F-B866-F941-BC4D-91F450E2F441}" presName="Name13" presStyleLbl="parChTrans1D2" presStyleIdx="9" presStyleCnt="27"/>
      <dgm:spPr/>
      <dgm:t>
        <a:bodyPr/>
        <a:lstStyle/>
        <a:p>
          <a:endParaRPr lang="en-US"/>
        </a:p>
      </dgm:t>
    </dgm:pt>
    <dgm:pt modelId="{3394CABE-AB99-1C4A-B9C0-729743D086F2}" type="pres">
      <dgm:prSet presAssocID="{B38F1EE6-D813-644B-B80E-DC72FD03A0A2}" presName="childText" presStyleLbl="bgAcc1" presStyleIdx="9" presStyleCnt="27">
        <dgm:presLayoutVars>
          <dgm:bulletEnabled val="1"/>
        </dgm:presLayoutVars>
      </dgm:prSet>
      <dgm:spPr/>
      <dgm:t>
        <a:bodyPr/>
        <a:lstStyle/>
        <a:p>
          <a:endParaRPr lang="en-US"/>
        </a:p>
      </dgm:t>
    </dgm:pt>
    <dgm:pt modelId="{4EDD79EB-12A8-3845-8B34-819F37DDE97D}" type="pres">
      <dgm:prSet presAssocID="{0E8CD457-DF9A-854A-B772-A66C169B0588}" presName="root" presStyleCnt="0"/>
      <dgm:spPr/>
    </dgm:pt>
    <dgm:pt modelId="{5FD2D44A-9250-6242-A721-DECC9E950A9E}" type="pres">
      <dgm:prSet presAssocID="{0E8CD457-DF9A-854A-B772-A66C169B0588}" presName="rootComposite" presStyleCnt="0"/>
      <dgm:spPr/>
    </dgm:pt>
    <dgm:pt modelId="{8A3AFC21-FCDC-294F-83C4-28C57F26AA02}" type="pres">
      <dgm:prSet presAssocID="{0E8CD457-DF9A-854A-B772-A66C169B0588}" presName="rootText" presStyleLbl="node1" presStyleIdx="4" presStyleCnt="8"/>
      <dgm:spPr/>
      <dgm:t>
        <a:bodyPr/>
        <a:lstStyle/>
        <a:p>
          <a:endParaRPr lang="en-US"/>
        </a:p>
      </dgm:t>
    </dgm:pt>
    <dgm:pt modelId="{5627C395-5AEB-6049-AFCA-210CC7A007BA}" type="pres">
      <dgm:prSet presAssocID="{0E8CD457-DF9A-854A-B772-A66C169B0588}" presName="rootConnector" presStyleLbl="node1" presStyleIdx="4" presStyleCnt="8"/>
      <dgm:spPr/>
      <dgm:t>
        <a:bodyPr/>
        <a:lstStyle/>
        <a:p>
          <a:endParaRPr lang="en-US"/>
        </a:p>
      </dgm:t>
    </dgm:pt>
    <dgm:pt modelId="{B64C6DDD-FB4D-B245-AE67-CC0175529B3C}" type="pres">
      <dgm:prSet presAssocID="{0E8CD457-DF9A-854A-B772-A66C169B0588}" presName="childShape" presStyleCnt="0"/>
      <dgm:spPr/>
    </dgm:pt>
    <dgm:pt modelId="{E976EDA8-6C28-DE4A-87DF-710404B66FFB}" type="pres">
      <dgm:prSet presAssocID="{883F9595-6196-5F40-B439-137031A0CA92}" presName="Name13" presStyleLbl="parChTrans1D2" presStyleIdx="10" presStyleCnt="27"/>
      <dgm:spPr/>
      <dgm:t>
        <a:bodyPr/>
        <a:lstStyle/>
        <a:p>
          <a:endParaRPr lang="en-US"/>
        </a:p>
      </dgm:t>
    </dgm:pt>
    <dgm:pt modelId="{23B72943-9D2C-B447-9862-078C01E5CD48}" type="pres">
      <dgm:prSet presAssocID="{D01FFA2E-324C-4F44-8F5B-1D93BA14C37D}" presName="childText" presStyleLbl="bgAcc1" presStyleIdx="10" presStyleCnt="27">
        <dgm:presLayoutVars>
          <dgm:bulletEnabled val="1"/>
        </dgm:presLayoutVars>
      </dgm:prSet>
      <dgm:spPr/>
      <dgm:t>
        <a:bodyPr/>
        <a:lstStyle/>
        <a:p>
          <a:endParaRPr lang="en-US"/>
        </a:p>
      </dgm:t>
    </dgm:pt>
    <dgm:pt modelId="{9DD1C069-7EFF-BE4E-9BEF-C0171B20E754}" type="pres">
      <dgm:prSet presAssocID="{AE8F0254-C357-F34A-B5AE-12FF6C1B5C26}" presName="Name13" presStyleLbl="parChTrans1D2" presStyleIdx="11" presStyleCnt="27"/>
      <dgm:spPr/>
      <dgm:t>
        <a:bodyPr/>
        <a:lstStyle/>
        <a:p>
          <a:endParaRPr lang="en-US"/>
        </a:p>
      </dgm:t>
    </dgm:pt>
    <dgm:pt modelId="{14B23716-2CC8-5148-A061-F33F23804BE5}" type="pres">
      <dgm:prSet presAssocID="{16038EE6-6BF3-4B48-9980-ACC7A6420663}" presName="childText" presStyleLbl="bgAcc1" presStyleIdx="11" presStyleCnt="27">
        <dgm:presLayoutVars>
          <dgm:bulletEnabled val="1"/>
        </dgm:presLayoutVars>
      </dgm:prSet>
      <dgm:spPr/>
      <dgm:t>
        <a:bodyPr/>
        <a:lstStyle/>
        <a:p>
          <a:endParaRPr lang="en-US"/>
        </a:p>
      </dgm:t>
    </dgm:pt>
    <dgm:pt modelId="{B558153D-11A8-6142-B758-300ACA5246DD}" type="pres">
      <dgm:prSet presAssocID="{B41E6929-1A8C-EF44-A394-950681650A9E}" presName="Name13" presStyleLbl="parChTrans1D2" presStyleIdx="12" presStyleCnt="27"/>
      <dgm:spPr/>
      <dgm:t>
        <a:bodyPr/>
        <a:lstStyle/>
        <a:p>
          <a:endParaRPr lang="en-US"/>
        </a:p>
      </dgm:t>
    </dgm:pt>
    <dgm:pt modelId="{5F283CA6-EFED-9B45-B629-D2FA0BF4ADCB}" type="pres">
      <dgm:prSet presAssocID="{8DC7C76D-6C75-D742-A16F-9E797B71B627}" presName="childText" presStyleLbl="bgAcc1" presStyleIdx="12" presStyleCnt="27">
        <dgm:presLayoutVars>
          <dgm:bulletEnabled val="1"/>
        </dgm:presLayoutVars>
      </dgm:prSet>
      <dgm:spPr/>
      <dgm:t>
        <a:bodyPr/>
        <a:lstStyle/>
        <a:p>
          <a:endParaRPr lang="en-US"/>
        </a:p>
      </dgm:t>
    </dgm:pt>
    <dgm:pt modelId="{12865B71-5B1C-3140-BFB5-38937DC9BCE6}" type="pres">
      <dgm:prSet presAssocID="{9C1B7D37-0A7C-4146-A31B-21D8316E2833}" presName="Name13" presStyleLbl="parChTrans1D2" presStyleIdx="13" presStyleCnt="27"/>
      <dgm:spPr/>
      <dgm:t>
        <a:bodyPr/>
        <a:lstStyle/>
        <a:p>
          <a:endParaRPr lang="en-US"/>
        </a:p>
      </dgm:t>
    </dgm:pt>
    <dgm:pt modelId="{ABA92FFD-011E-CD40-84AF-075B95B64B93}" type="pres">
      <dgm:prSet presAssocID="{3C53D9CB-B49A-1041-B36E-C876B26C0664}" presName="childText" presStyleLbl="bgAcc1" presStyleIdx="13" presStyleCnt="27">
        <dgm:presLayoutVars>
          <dgm:bulletEnabled val="1"/>
        </dgm:presLayoutVars>
      </dgm:prSet>
      <dgm:spPr/>
      <dgm:t>
        <a:bodyPr/>
        <a:lstStyle/>
        <a:p>
          <a:endParaRPr lang="en-US"/>
        </a:p>
      </dgm:t>
    </dgm:pt>
    <dgm:pt modelId="{BA4AF88A-9F88-3B47-A7E0-FF47907435A1}" type="pres">
      <dgm:prSet presAssocID="{00D42E72-3F24-5446-A532-B962CD556993}" presName="root" presStyleCnt="0"/>
      <dgm:spPr/>
    </dgm:pt>
    <dgm:pt modelId="{73E51ADC-1E5D-264D-9298-5FB5C1963DAD}" type="pres">
      <dgm:prSet presAssocID="{00D42E72-3F24-5446-A532-B962CD556993}" presName="rootComposite" presStyleCnt="0"/>
      <dgm:spPr/>
    </dgm:pt>
    <dgm:pt modelId="{7C4B08AE-504D-5445-8927-ABADC132B1EA}" type="pres">
      <dgm:prSet presAssocID="{00D42E72-3F24-5446-A532-B962CD556993}" presName="rootText" presStyleLbl="node1" presStyleIdx="5" presStyleCnt="8"/>
      <dgm:spPr/>
      <dgm:t>
        <a:bodyPr/>
        <a:lstStyle/>
        <a:p>
          <a:endParaRPr lang="en-US"/>
        </a:p>
      </dgm:t>
    </dgm:pt>
    <dgm:pt modelId="{7E8E6DBD-621F-D641-8A93-A92DC836FF95}" type="pres">
      <dgm:prSet presAssocID="{00D42E72-3F24-5446-A532-B962CD556993}" presName="rootConnector" presStyleLbl="node1" presStyleIdx="5" presStyleCnt="8"/>
      <dgm:spPr/>
      <dgm:t>
        <a:bodyPr/>
        <a:lstStyle/>
        <a:p>
          <a:endParaRPr lang="en-US"/>
        </a:p>
      </dgm:t>
    </dgm:pt>
    <dgm:pt modelId="{51D245AE-8965-5241-B830-73449F62C854}" type="pres">
      <dgm:prSet presAssocID="{00D42E72-3F24-5446-A532-B962CD556993}" presName="childShape" presStyleCnt="0"/>
      <dgm:spPr/>
    </dgm:pt>
    <dgm:pt modelId="{6C7CCA5F-C27C-C242-A47B-5B9938F66569}" type="pres">
      <dgm:prSet presAssocID="{457D7804-6648-244C-B977-5FFA990152B3}" presName="Name13" presStyleLbl="parChTrans1D2" presStyleIdx="14" presStyleCnt="27"/>
      <dgm:spPr/>
      <dgm:t>
        <a:bodyPr/>
        <a:lstStyle/>
        <a:p>
          <a:endParaRPr lang="en-US"/>
        </a:p>
      </dgm:t>
    </dgm:pt>
    <dgm:pt modelId="{9B3581C4-2FD4-694B-98B7-571A5B50C826}" type="pres">
      <dgm:prSet presAssocID="{A6D7EFB5-A92E-044B-B43F-51922C0DC9A0}" presName="childText" presStyleLbl="bgAcc1" presStyleIdx="14" presStyleCnt="27">
        <dgm:presLayoutVars>
          <dgm:bulletEnabled val="1"/>
        </dgm:presLayoutVars>
      </dgm:prSet>
      <dgm:spPr/>
      <dgm:t>
        <a:bodyPr/>
        <a:lstStyle/>
        <a:p>
          <a:endParaRPr lang="en-US"/>
        </a:p>
      </dgm:t>
    </dgm:pt>
    <dgm:pt modelId="{4236FFC8-1C6E-D94D-BE64-0D9C3F213F9C}" type="pres">
      <dgm:prSet presAssocID="{7F9F97BE-5130-EC47-A26F-5CE7B8699020}" presName="Name13" presStyleLbl="parChTrans1D2" presStyleIdx="15" presStyleCnt="27"/>
      <dgm:spPr/>
      <dgm:t>
        <a:bodyPr/>
        <a:lstStyle/>
        <a:p>
          <a:endParaRPr lang="en-US"/>
        </a:p>
      </dgm:t>
    </dgm:pt>
    <dgm:pt modelId="{997B334E-E3E7-484A-94FD-9FE98B06E5D3}" type="pres">
      <dgm:prSet presAssocID="{69292C06-EF1C-1D4C-A419-4BBF1A78C12B}" presName="childText" presStyleLbl="bgAcc1" presStyleIdx="15" presStyleCnt="27">
        <dgm:presLayoutVars>
          <dgm:bulletEnabled val="1"/>
        </dgm:presLayoutVars>
      </dgm:prSet>
      <dgm:spPr/>
      <dgm:t>
        <a:bodyPr/>
        <a:lstStyle/>
        <a:p>
          <a:endParaRPr lang="en-US"/>
        </a:p>
      </dgm:t>
    </dgm:pt>
    <dgm:pt modelId="{1F173F23-D7E9-2140-98A9-81B7F6662385}" type="pres">
      <dgm:prSet presAssocID="{2BB9B9E4-5FE5-D147-BAFC-E8ED24A73C6D}" presName="Name13" presStyleLbl="parChTrans1D2" presStyleIdx="16" presStyleCnt="27"/>
      <dgm:spPr/>
      <dgm:t>
        <a:bodyPr/>
        <a:lstStyle/>
        <a:p>
          <a:endParaRPr lang="en-US"/>
        </a:p>
      </dgm:t>
    </dgm:pt>
    <dgm:pt modelId="{EE3028E2-F2A6-A548-A078-22AA4CF2097D}" type="pres">
      <dgm:prSet presAssocID="{054BC13C-9C64-9E41-9173-145D9B78BD94}" presName="childText" presStyleLbl="bgAcc1" presStyleIdx="16" presStyleCnt="27">
        <dgm:presLayoutVars>
          <dgm:bulletEnabled val="1"/>
        </dgm:presLayoutVars>
      </dgm:prSet>
      <dgm:spPr/>
      <dgm:t>
        <a:bodyPr/>
        <a:lstStyle/>
        <a:p>
          <a:endParaRPr lang="en-US"/>
        </a:p>
      </dgm:t>
    </dgm:pt>
    <dgm:pt modelId="{35EA8B6E-7CBA-3C46-ACBA-B28BF59A2486}" type="pres">
      <dgm:prSet presAssocID="{5A68C619-65D3-114E-9776-3746F139E5CA}" presName="Name13" presStyleLbl="parChTrans1D2" presStyleIdx="17" presStyleCnt="27"/>
      <dgm:spPr/>
      <dgm:t>
        <a:bodyPr/>
        <a:lstStyle/>
        <a:p>
          <a:endParaRPr lang="en-US"/>
        </a:p>
      </dgm:t>
    </dgm:pt>
    <dgm:pt modelId="{092E03E6-0390-364F-B243-BCD0C52801E2}" type="pres">
      <dgm:prSet presAssocID="{E18C2833-A402-AE40-AFC4-1A0012C0626B}" presName="childText" presStyleLbl="bgAcc1" presStyleIdx="17" presStyleCnt="27">
        <dgm:presLayoutVars>
          <dgm:bulletEnabled val="1"/>
        </dgm:presLayoutVars>
      </dgm:prSet>
      <dgm:spPr/>
      <dgm:t>
        <a:bodyPr/>
        <a:lstStyle/>
        <a:p>
          <a:endParaRPr lang="en-US"/>
        </a:p>
      </dgm:t>
    </dgm:pt>
    <dgm:pt modelId="{5E914F32-FE04-9D4B-B1A1-C47F3DB5E6F2}" type="pres">
      <dgm:prSet presAssocID="{A5B5B806-C405-5C4C-8827-00133AAE07B2}" presName="Name13" presStyleLbl="parChTrans1D2" presStyleIdx="18" presStyleCnt="27"/>
      <dgm:spPr/>
      <dgm:t>
        <a:bodyPr/>
        <a:lstStyle/>
        <a:p>
          <a:endParaRPr lang="en-US"/>
        </a:p>
      </dgm:t>
    </dgm:pt>
    <dgm:pt modelId="{CC575E2B-BF36-C244-BFA9-0A26DD34CB23}" type="pres">
      <dgm:prSet presAssocID="{3249E403-7B42-E041-AB57-0829AE25A092}" presName="childText" presStyleLbl="bgAcc1" presStyleIdx="18" presStyleCnt="27">
        <dgm:presLayoutVars>
          <dgm:bulletEnabled val="1"/>
        </dgm:presLayoutVars>
      </dgm:prSet>
      <dgm:spPr/>
      <dgm:t>
        <a:bodyPr/>
        <a:lstStyle/>
        <a:p>
          <a:endParaRPr lang="en-US"/>
        </a:p>
      </dgm:t>
    </dgm:pt>
    <dgm:pt modelId="{14B39D54-97F4-A642-8172-D4845DF6B17C}" type="pres">
      <dgm:prSet presAssocID="{7A93B62C-5C6F-AC4F-8A7C-ED6B585841C1}" presName="root" presStyleCnt="0"/>
      <dgm:spPr/>
    </dgm:pt>
    <dgm:pt modelId="{3ED6C7EF-24BB-7342-8D42-B1DAABDCCBDF}" type="pres">
      <dgm:prSet presAssocID="{7A93B62C-5C6F-AC4F-8A7C-ED6B585841C1}" presName="rootComposite" presStyleCnt="0"/>
      <dgm:spPr/>
    </dgm:pt>
    <dgm:pt modelId="{51CA69B9-995A-3146-AEC4-A30299EAFD91}" type="pres">
      <dgm:prSet presAssocID="{7A93B62C-5C6F-AC4F-8A7C-ED6B585841C1}" presName="rootText" presStyleLbl="node1" presStyleIdx="6" presStyleCnt="8"/>
      <dgm:spPr/>
      <dgm:t>
        <a:bodyPr/>
        <a:lstStyle/>
        <a:p>
          <a:endParaRPr lang="en-US"/>
        </a:p>
      </dgm:t>
    </dgm:pt>
    <dgm:pt modelId="{A3EBC1A4-3CA1-964A-8FB8-1070D94A0A1C}" type="pres">
      <dgm:prSet presAssocID="{7A93B62C-5C6F-AC4F-8A7C-ED6B585841C1}" presName="rootConnector" presStyleLbl="node1" presStyleIdx="6" presStyleCnt="8"/>
      <dgm:spPr/>
      <dgm:t>
        <a:bodyPr/>
        <a:lstStyle/>
        <a:p>
          <a:endParaRPr lang="en-US"/>
        </a:p>
      </dgm:t>
    </dgm:pt>
    <dgm:pt modelId="{A8A13AA4-94BD-1E4B-9957-85A2CC29447C}" type="pres">
      <dgm:prSet presAssocID="{7A93B62C-5C6F-AC4F-8A7C-ED6B585841C1}" presName="childShape" presStyleCnt="0"/>
      <dgm:spPr/>
    </dgm:pt>
    <dgm:pt modelId="{437448C7-8D9E-894B-8A39-BF62597BFD1F}" type="pres">
      <dgm:prSet presAssocID="{6FA5CCA6-E064-CA4E-A237-3841FE7B18E9}" presName="Name13" presStyleLbl="parChTrans1D2" presStyleIdx="19" presStyleCnt="27"/>
      <dgm:spPr/>
      <dgm:t>
        <a:bodyPr/>
        <a:lstStyle/>
        <a:p>
          <a:endParaRPr lang="en-US"/>
        </a:p>
      </dgm:t>
    </dgm:pt>
    <dgm:pt modelId="{80FE65BA-CA7D-9B4B-8240-226E315E8C05}" type="pres">
      <dgm:prSet presAssocID="{95F28B24-1712-6849-B4D1-E5648E216B92}" presName="childText" presStyleLbl="bgAcc1" presStyleIdx="19" presStyleCnt="27">
        <dgm:presLayoutVars>
          <dgm:bulletEnabled val="1"/>
        </dgm:presLayoutVars>
      </dgm:prSet>
      <dgm:spPr/>
      <dgm:t>
        <a:bodyPr/>
        <a:lstStyle/>
        <a:p>
          <a:endParaRPr lang="en-US"/>
        </a:p>
      </dgm:t>
    </dgm:pt>
    <dgm:pt modelId="{09E76712-CFC8-9047-BE35-9AED4279CA14}" type="pres">
      <dgm:prSet presAssocID="{EC44253B-0648-334C-A54A-72CE77C60696}" presName="Name13" presStyleLbl="parChTrans1D2" presStyleIdx="20" presStyleCnt="27"/>
      <dgm:spPr/>
      <dgm:t>
        <a:bodyPr/>
        <a:lstStyle/>
        <a:p>
          <a:endParaRPr lang="en-US"/>
        </a:p>
      </dgm:t>
    </dgm:pt>
    <dgm:pt modelId="{59C8AD72-1FF0-6D4F-ABDA-EF6C6C91D979}" type="pres">
      <dgm:prSet presAssocID="{4EE57A1C-0DB5-1F49-B834-B315C0F65072}" presName="childText" presStyleLbl="bgAcc1" presStyleIdx="20" presStyleCnt="27">
        <dgm:presLayoutVars>
          <dgm:bulletEnabled val="1"/>
        </dgm:presLayoutVars>
      </dgm:prSet>
      <dgm:spPr/>
      <dgm:t>
        <a:bodyPr/>
        <a:lstStyle/>
        <a:p>
          <a:endParaRPr lang="en-US"/>
        </a:p>
      </dgm:t>
    </dgm:pt>
    <dgm:pt modelId="{4D9FE055-ADA2-6C4F-B60B-7CBC43A089E6}" type="pres">
      <dgm:prSet presAssocID="{5354B16A-E11E-1D48-AAFB-7D240D6642F5}" presName="Name13" presStyleLbl="parChTrans1D2" presStyleIdx="21" presStyleCnt="27"/>
      <dgm:spPr/>
      <dgm:t>
        <a:bodyPr/>
        <a:lstStyle/>
        <a:p>
          <a:endParaRPr lang="en-US"/>
        </a:p>
      </dgm:t>
    </dgm:pt>
    <dgm:pt modelId="{E5C17912-BBD8-EA48-B033-E10027B13EC4}" type="pres">
      <dgm:prSet presAssocID="{95CB294F-A2D2-EE47-AB33-C7A9CB36A488}" presName="childText" presStyleLbl="bgAcc1" presStyleIdx="21" presStyleCnt="27">
        <dgm:presLayoutVars>
          <dgm:bulletEnabled val="1"/>
        </dgm:presLayoutVars>
      </dgm:prSet>
      <dgm:spPr/>
      <dgm:t>
        <a:bodyPr/>
        <a:lstStyle/>
        <a:p>
          <a:endParaRPr lang="en-US"/>
        </a:p>
      </dgm:t>
    </dgm:pt>
    <dgm:pt modelId="{5DF2E0AC-F16A-7B43-A3E3-38B736183D8E}" type="pres">
      <dgm:prSet presAssocID="{C464E591-CEA1-414D-AB66-7269B863E3A7}" presName="Name13" presStyleLbl="parChTrans1D2" presStyleIdx="22" presStyleCnt="27"/>
      <dgm:spPr/>
      <dgm:t>
        <a:bodyPr/>
        <a:lstStyle/>
        <a:p>
          <a:endParaRPr lang="en-US"/>
        </a:p>
      </dgm:t>
    </dgm:pt>
    <dgm:pt modelId="{FCF6F526-FB38-FE4D-A494-4DFFD18DA82E}" type="pres">
      <dgm:prSet presAssocID="{A8A21FA9-2703-0548-B6F7-AD6E73BDA1AE}" presName="childText" presStyleLbl="bgAcc1" presStyleIdx="22" presStyleCnt="27">
        <dgm:presLayoutVars>
          <dgm:bulletEnabled val="1"/>
        </dgm:presLayoutVars>
      </dgm:prSet>
      <dgm:spPr/>
      <dgm:t>
        <a:bodyPr/>
        <a:lstStyle/>
        <a:p>
          <a:endParaRPr lang="en-US"/>
        </a:p>
      </dgm:t>
    </dgm:pt>
    <dgm:pt modelId="{FC0FD8D0-996E-6443-9AFF-FC093786F2BB}" type="pres">
      <dgm:prSet presAssocID="{971C1B5D-67F7-F748-8432-22B7AA5C243E}" presName="Name13" presStyleLbl="parChTrans1D2" presStyleIdx="23" presStyleCnt="27"/>
      <dgm:spPr/>
      <dgm:t>
        <a:bodyPr/>
        <a:lstStyle/>
        <a:p>
          <a:endParaRPr lang="en-US"/>
        </a:p>
      </dgm:t>
    </dgm:pt>
    <dgm:pt modelId="{9B9AE7A8-612B-0545-961B-2FB089BD92F9}" type="pres">
      <dgm:prSet presAssocID="{E9A3D690-F538-1640-BA5A-DA7EF97EEB32}" presName="childText" presStyleLbl="bgAcc1" presStyleIdx="23" presStyleCnt="27">
        <dgm:presLayoutVars>
          <dgm:bulletEnabled val="1"/>
        </dgm:presLayoutVars>
      </dgm:prSet>
      <dgm:spPr/>
      <dgm:t>
        <a:bodyPr/>
        <a:lstStyle/>
        <a:p>
          <a:endParaRPr lang="en-US"/>
        </a:p>
      </dgm:t>
    </dgm:pt>
    <dgm:pt modelId="{AF6E4287-AEB5-7143-99D0-53C62C5C1F09}" type="pres">
      <dgm:prSet presAssocID="{05F23BCB-22AA-E245-BA73-9BF467A5A01F}" presName="root" presStyleCnt="0"/>
      <dgm:spPr/>
    </dgm:pt>
    <dgm:pt modelId="{78CFACDA-E4B9-F547-AD11-FB2DED584293}" type="pres">
      <dgm:prSet presAssocID="{05F23BCB-22AA-E245-BA73-9BF467A5A01F}" presName="rootComposite" presStyleCnt="0"/>
      <dgm:spPr/>
    </dgm:pt>
    <dgm:pt modelId="{04A97591-A644-7A4E-A21C-0F455A246C0B}" type="pres">
      <dgm:prSet presAssocID="{05F23BCB-22AA-E245-BA73-9BF467A5A01F}" presName="rootText" presStyleLbl="node1" presStyleIdx="7" presStyleCnt="8"/>
      <dgm:spPr/>
      <dgm:t>
        <a:bodyPr/>
        <a:lstStyle/>
        <a:p>
          <a:endParaRPr lang="en-US"/>
        </a:p>
      </dgm:t>
    </dgm:pt>
    <dgm:pt modelId="{986E21F7-1EC6-6044-A4BD-94ABA22EBA0E}" type="pres">
      <dgm:prSet presAssocID="{05F23BCB-22AA-E245-BA73-9BF467A5A01F}" presName="rootConnector" presStyleLbl="node1" presStyleIdx="7" presStyleCnt="8"/>
      <dgm:spPr/>
      <dgm:t>
        <a:bodyPr/>
        <a:lstStyle/>
        <a:p>
          <a:endParaRPr lang="en-US"/>
        </a:p>
      </dgm:t>
    </dgm:pt>
    <dgm:pt modelId="{8E02AF95-9737-1F40-9B03-D871C623D3B3}" type="pres">
      <dgm:prSet presAssocID="{05F23BCB-22AA-E245-BA73-9BF467A5A01F}" presName="childShape" presStyleCnt="0"/>
      <dgm:spPr/>
    </dgm:pt>
    <dgm:pt modelId="{B575AD4C-A0B9-C546-951C-87B42CC951D5}" type="pres">
      <dgm:prSet presAssocID="{0AE37708-A5CF-DA4C-A40A-ADA98508CC23}" presName="Name13" presStyleLbl="parChTrans1D2" presStyleIdx="24" presStyleCnt="27"/>
      <dgm:spPr/>
      <dgm:t>
        <a:bodyPr/>
        <a:lstStyle/>
        <a:p>
          <a:endParaRPr lang="en-US"/>
        </a:p>
      </dgm:t>
    </dgm:pt>
    <dgm:pt modelId="{D314026A-2F78-F84E-8045-6675029EDD49}" type="pres">
      <dgm:prSet presAssocID="{8AE60BF9-091B-184E-9005-EF4555AA90DF}" presName="childText" presStyleLbl="bgAcc1" presStyleIdx="24" presStyleCnt="27">
        <dgm:presLayoutVars>
          <dgm:bulletEnabled val="1"/>
        </dgm:presLayoutVars>
      </dgm:prSet>
      <dgm:spPr/>
      <dgm:t>
        <a:bodyPr/>
        <a:lstStyle/>
        <a:p>
          <a:endParaRPr lang="en-US"/>
        </a:p>
      </dgm:t>
    </dgm:pt>
    <dgm:pt modelId="{16E58DE1-A091-5548-8240-35067CD2D11F}" type="pres">
      <dgm:prSet presAssocID="{A746390B-A82F-C64B-8145-6D27C88B0E24}" presName="Name13" presStyleLbl="parChTrans1D2" presStyleIdx="25" presStyleCnt="27"/>
      <dgm:spPr/>
      <dgm:t>
        <a:bodyPr/>
        <a:lstStyle/>
        <a:p>
          <a:endParaRPr lang="en-US"/>
        </a:p>
      </dgm:t>
    </dgm:pt>
    <dgm:pt modelId="{EFCCE37F-D0FD-4444-9D80-DBC41CEF80D2}" type="pres">
      <dgm:prSet presAssocID="{A5365144-998A-224B-BF5C-39352B61A674}" presName="childText" presStyleLbl="bgAcc1" presStyleIdx="25" presStyleCnt="27">
        <dgm:presLayoutVars>
          <dgm:bulletEnabled val="1"/>
        </dgm:presLayoutVars>
      </dgm:prSet>
      <dgm:spPr/>
      <dgm:t>
        <a:bodyPr/>
        <a:lstStyle/>
        <a:p>
          <a:endParaRPr lang="en-US"/>
        </a:p>
      </dgm:t>
    </dgm:pt>
    <dgm:pt modelId="{7DDFF29B-2975-EF45-B31C-ECD72FD9ABF0}" type="pres">
      <dgm:prSet presAssocID="{4B304EE6-B53F-644F-9D12-5306178C6031}" presName="Name13" presStyleLbl="parChTrans1D2" presStyleIdx="26" presStyleCnt="27"/>
      <dgm:spPr/>
      <dgm:t>
        <a:bodyPr/>
        <a:lstStyle/>
        <a:p>
          <a:endParaRPr lang="en-US"/>
        </a:p>
      </dgm:t>
    </dgm:pt>
    <dgm:pt modelId="{3A801272-935B-9A41-A9D1-B14936F53555}" type="pres">
      <dgm:prSet presAssocID="{F9D126EF-BE2E-7746-9348-9E369FE47AFA}" presName="childText" presStyleLbl="bgAcc1" presStyleIdx="26" presStyleCnt="27">
        <dgm:presLayoutVars>
          <dgm:bulletEnabled val="1"/>
        </dgm:presLayoutVars>
      </dgm:prSet>
      <dgm:spPr/>
      <dgm:t>
        <a:bodyPr/>
        <a:lstStyle/>
        <a:p>
          <a:endParaRPr lang="en-US"/>
        </a:p>
      </dgm:t>
    </dgm:pt>
  </dgm:ptLst>
  <dgm:cxnLst>
    <dgm:cxn modelId="{D8CBCFA9-B566-1A47-BB9B-D73DBB1315E4}" type="presOf" srcId="{B41E6929-1A8C-EF44-A394-950681650A9E}" destId="{B558153D-11A8-6142-B758-300ACA5246DD}" srcOrd="0" destOrd="0" presId="urn:microsoft.com/office/officeart/2005/8/layout/hierarchy3"/>
    <dgm:cxn modelId="{4CA8B3A9-6F84-F745-A397-B2638DFF7FA3}" srcId="{05F23BCB-22AA-E245-BA73-9BF467A5A01F}" destId="{8AE60BF9-091B-184E-9005-EF4555AA90DF}" srcOrd="0" destOrd="0" parTransId="{0AE37708-A5CF-DA4C-A40A-ADA98508CC23}" sibTransId="{0DFAB878-B6EC-3647-9263-A4B3AB2CF447}"/>
    <dgm:cxn modelId="{F1127820-0574-C84E-A90D-0BDE230F30CE}" srcId="{0E8CD457-DF9A-854A-B772-A66C169B0588}" destId="{D01FFA2E-324C-4F44-8F5B-1D93BA14C37D}" srcOrd="0" destOrd="0" parTransId="{883F9595-6196-5F40-B439-137031A0CA92}" sibTransId="{B6B99295-B775-EA45-BDE7-A0F66DFE49C2}"/>
    <dgm:cxn modelId="{841DCEAB-77F6-C149-B398-963E03A33824}" srcId="{2F9FF1B4-EA6C-7C4A-A81D-BD01257A79E7}" destId="{299096F4-3ED2-8C4A-9186-AB4A03B8C0C6}" srcOrd="1" destOrd="0" parTransId="{3E784F15-FAE9-BB49-95C5-CAC859C56617}" sibTransId="{82A589DB-9981-E041-A7ED-B93DEBADEC5B}"/>
    <dgm:cxn modelId="{A5D9C159-D0E3-6F4D-B3A8-EE210C6BC1AE}" type="presOf" srcId="{9C1B7D37-0A7C-4146-A31B-21D8316E2833}" destId="{12865B71-5B1C-3140-BFB5-38937DC9BCE6}" srcOrd="0" destOrd="0" presId="urn:microsoft.com/office/officeart/2005/8/layout/hierarchy3"/>
    <dgm:cxn modelId="{F166A007-9572-FC4E-A4C0-A1502C01C84F}" srcId="{F1F5D922-A647-5945-89E1-2B1158E87E7C}" destId="{AC1C2011-E47F-F24C-8B7C-4E3BC1DFAB2D}" srcOrd="3" destOrd="0" parTransId="{875C913E-520C-F54F-B29E-C519013B05EF}" sibTransId="{822AF7AC-50EA-A147-96D3-4CCEFC7F8215}"/>
    <dgm:cxn modelId="{B35CECD8-25B5-B043-BE4F-8B988CB5BE56}" srcId="{F1F5D922-A647-5945-89E1-2B1158E87E7C}" destId="{2F9FF1B4-EA6C-7C4A-A81D-BD01257A79E7}" srcOrd="1" destOrd="0" parTransId="{DA9D38D4-F370-4C44-9EDE-EC75DD5C2DFF}" sibTransId="{73A9813E-E570-3849-9A3D-EE8BC43EE56C}"/>
    <dgm:cxn modelId="{BE5AD1EB-8A38-194F-B3E5-9D61783E1A41}" type="presOf" srcId="{A6D7EFB5-A92E-044B-B43F-51922C0DC9A0}" destId="{9B3581C4-2FD4-694B-98B7-571A5B50C826}" srcOrd="0" destOrd="0" presId="urn:microsoft.com/office/officeart/2005/8/layout/hierarchy3"/>
    <dgm:cxn modelId="{1C558C45-4D5D-324D-B665-457CFB199F99}" type="presOf" srcId="{7E0FC8F8-EB3C-C748-BAEB-624230241256}" destId="{40E2CB40-9B00-E748-B505-5DD3E635E558}" srcOrd="0" destOrd="0" presId="urn:microsoft.com/office/officeart/2005/8/layout/hierarchy3"/>
    <dgm:cxn modelId="{EC8274C9-9D6C-564C-8D64-76CD5E7D08D9}" type="presOf" srcId="{05D8882D-F16D-AB43-A3F3-30720E7BFBE0}" destId="{CEEA02DB-4226-0A4E-9CEE-E4DF1468D4FA}" srcOrd="0" destOrd="0" presId="urn:microsoft.com/office/officeart/2005/8/layout/hierarchy3"/>
    <dgm:cxn modelId="{4ED9B3D0-AD4B-B246-AD18-F5DE2EC4F5C0}" type="presOf" srcId="{E18C2833-A402-AE40-AFC4-1A0012C0626B}" destId="{092E03E6-0390-364F-B243-BCD0C52801E2}" srcOrd="0" destOrd="0" presId="urn:microsoft.com/office/officeart/2005/8/layout/hierarchy3"/>
    <dgm:cxn modelId="{DCAB7E68-0743-E542-99CE-C316D6ACE4CD}" type="presOf" srcId="{00D42E72-3F24-5446-A532-B962CD556993}" destId="{7C4B08AE-504D-5445-8927-ABADC132B1EA}" srcOrd="0" destOrd="0" presId="urn:microsoft.com/office/officeart/2005/8/layout/hierarchy3"/>
    <dgm:cxn modelId="{970C8F44-585A-5948-930E-9E835ABDD018}" srcId="{AC1C2011-E47F-F24C-8B7C-4E3BC1DFAB2D}" destId="{B0893E9D-79A1-714C-9815-3E92244E91ED}" srcOrd="0" destOrd="0" parTransId="{BE09F905-F57D-3A41-B986-6174F9DE9EF6}" sibTransId="{9716B081-0A92-BB46-BEA7-6085DD96F792}"/>
    <dgm:cxn modelId="{4FE8E71D-6CC1-9D4F-A0F9-7AB4B21A4144}" type="presOf" srcId="{EC44253B-0648-334C-A54A-72CE77C60696}" destId="{09E76712-CFC8-9047-BE35-9AED4279CA14}" srcOrd="0" destOrd="0" presId="urn:microsoft.com/office/officeart/2005/8/layout/hierarchy3"/>
    <dgm:cxn modelId="{9C44E8B8-8AD9-374F-AB5A-E0DFD97DEBC9}" srcId="{7A93B62C-5C6F-AC4F-8A7C-ED6B585841C1}" destId="{A8A21FA9-2703-0548-B6F7-AD6E73BDA1AE}" srcOrd="3" destOrd="0" parTransId="{C464E591-CEA1-414D-AB66-7269B863E3A7}" sibTransId="{AAE35E0D-BBED-974A-8345-D01C85A9A5C3}"/>
    <dgm:cxn modelId="{EC804EBE-ADA4-F84E-8EC2-84A8F12A691D}" type="presOf" srcId="{136354CD-7547-0F40-90F8-3C436C8B34AB}" destId="{0D1F2A58-F3A6-2749-A21E-35A839943671}" srcOrd="0" destOrd="0" presId="urn:microsoft.com/office/officeart/2005/8/layout/hierarchy3"/>
    <dgm:cxn modelId="{A9BC4763-9F00-2F4D-BB24-F11F93CA6108}" type="presOf" srcId="{95F28B24-1712-6849-B4D1-E5648E216B92}" destId="{80FE65BA-CA7D-9B4B-8240-226E315E8C05}" srcOrd="0" destOrd="0" presId="urn:microsoft.com/office/officeart/2005/8/layout/hierarchy3"/>
    <dgm:cxn modelId="{FD352A94-4692-BA4B-AFBA-53ED2D5C7456}" srcId="{AC1C2011-E47F-F24C-8B7C-4E3BC1DFAB2D}" destId="{B38F1EE6-D813-644B-B80E-DC72FD03A0A2}" srcOrd="1" destOrd="0" parTransId="{35DE522F-B866-F941-BC4D-91F450E2F441}" sibTransId="{D872DCFB-4FCB-0A4F-8B9F-20D50B54D705}"/>
    <dgm:cxn modelId="{3E7EFA84-5E35-C846-8C47-63D027B2E805}" srcId="{7A93B62C-5C6F-AC4F-8A7C-ED6B585841C1}" destId="{4EE57A1C-0DB5-1F49-B834-B315C0F65072}" srcOrd="1" destOrd="0" parTransId="{EC44253B-0648-334C-A54A-72CE77C60696}" sibTransId="{629D1C23-38C7-5F40-A941-195B4EBC56DE}"/>
    <dgm:cxn modelId="{A3454B78-D93A-6F47-966C-EFB7F3924AA3}" type="presOf" srcId="{3C53D9CB-B49A-1041-B36E-C876B26C0664}" destId="{ABA92FFD-011E-CD40-84AF-075B95B64B93}" srcOrd="0" destOrd="0" presId="urn:microsoft.com/office/officeart/2005/8/layout/hierarchy3"/>
    <dgm:cxn modelId="{174E45C5-3B6F-E94E-9A87-07B24C3F8DEE}" srcId="{7A93B62C-5C6F-AC4F-8A7C-ED6B585841C1}" destId="{95CB294F-A2D2-EE47-AB33-C7A9CB36A488}" srcOrd="2" destOrd="0" parTransId="{5354B16A-E11E-1D48-AAFB-7D240D6642F5}" sibTransId="{1EC4D161-9293-3849-AB95-3B40B45A1BB7}"/>
    <dgm:cxn modelId="{8287EA18-CC81-C647-AE7B-8853F485D1CB}" srcId="{41DCB497-4F67-7240-B1C3-DED53DF245ED}" destId="{444FF2BE-46A6-0C4D-9D6A-8EF2ABCAD744}" srcOrd="1" destOrd="0" parTransId="{136354CD-7547-0F40-90F8-3C436C8B34AB}" sibTransId="{08BBC0FC-E5EF-2F48-9E65-A9D096746A03}"/>
    <dgm:cxn modelId="{CD4CF1A2-9D3C-654C-9612-9AFC0D5D59B4}" type="presOf" srcId="{2704C766-EA22-D046-80C0-C5A0AF66F85D}" destId="{F8F89AFA-7427-B447-B5EA-897B3007A5D0}" srcOrd="0" destOrd="0" presId="urn:microsoft.com/office/officeart/2005/8/layout/hierarchy3"/>
    <dgm:cxn modelId="{F81AF2BF-4375-184B-86A7-1E8B65375CB8}" srcId="{05F23BCB-22AA-E245-BA73-9BF467A5A01F}" destId="{F9D126EF-BE2E-7746-9348-9E369FE47AFA}" srcOrd="2" destOrd="0" parTransId="{4B304EE6-B53F-644F-9D12-5306178C6031}" sibTransId="{C6F6394C-4393-E447-822F-CF280956CC95}"/>
    <dgm:cxn modelId="{7D24917B-F264-4E45-BDE3-71E6B04AAB54}" srcId="{2F9FF1B4-EA6C-7C4A-A81D-BD01257A79E7}" destId="{FDAB69C9-3BA5-8240-A3EA-4A596500E358}" srcOrd="0" destOrd="0" parTransId="{EE9B1C0E-FF5B-F64D-97DA-1EFCDC6AC4F0}" sibTransId="{32666D97-8610-9945-B7FA-DE82EDE8AF0D}"/>
    <dgm:cxn modelId="{5E14102D-7084-FA4C-AAEB-7A45B235F0D7}" srcId="{00D42E72-3F24-5446-A532-B962CD556993}" destId="{E18C2833-A402-AE40-AFC4-1A0012C0626B}" srcOrd="3" destOrd="0" parTransId="{5A68C619-65D3-114E-9776-3746F139E5CA}" sibTransId="{42B1A76F-E8A5-F741-9656-0220FB356D62}"/>
    <dgm:cxn modelId="{2A8F6B62-FD37-5E47-97BE-804FE206E1D5}" type="presOf" srcId="{E876EA2D-293D-BC4A-A196-3712A4F5CDB1}" destId="{F25706D1-68D7-8C43-A6D7-5B86169F3E21}" srcOrd="0" destOrd="0" presId="urn:microsoft.com/office/officeart/2005/8/layout/hierarchy3"/>
    <dgm:cxn modelId="{D22BE39E-F3A3-F94D-8ECF-5AA8EFDDDDC9}" type="presOf" srcId="{4B304EE6-B53F-644F-9D12-5306178C6031}" destId="{7DDFF29B-2975-EF45-B31C-ECD72FD9ABF0}" srcOrd="0" destOrd="0" presId="urn:microsoft.com/office/officeart/2005/8/layout/hierarchy3"/>
    <dgm:cxn modelId="{6CB113AA-9DEA-194E-B4B1-C591C50EA489}" srcId="{8F051BCC-AB3B-394F-ADE0-550A8288E9D1}" destId="{598FE064-F072-2E43-BEAE-80E649AEA9AE}" srcOrd="0" destOrd="0" parTransId="{224B842B-4E55-914D-977A-0FFA6511356C}" sibTransId="{BF168AA6-8FD0-D546-926D-CD54C2D9060A}"/>
    <dgm:cxn modelId="{A3318E54-A261-5B42-9B72-8629499F4A07}" type="presOf" srcId="{C464E591-CEA1-414D-AB66-7269B863E3A7}" destId="{5DF2E0AC-F16A-7B43-A3E3-38B736183D8E}" srcOrd="0" destOrd="0" presId="urn:microsoft.com/office/officeart/2005/8/layout/hierarchy3"/>
    <dgm:cxn modelId="{89AA0514-B813-FC49-9C07-87B67F6A64C2}" srcId="{8F051BCC-AB3B-394F-ADE0-550A8288E9D1}" destId="{E6E223AD-5E94-2440-8F3B-B6DE336C4CEC}" srcOrd="1" destOrd="0" parTransId="{7E0FC8F8-EB3C-C748-BAEB-624230241256}" sibTransId="{BCD642E1-79CF-A944-A179-9D259CAED5F2}"/>
    <dgm:cxn modelId="{07315CB3-7177-2040-A321-345BD5BB83EB}" type="presOf" srcId="{53C1FC7C-FB8B-ED43-B796-B56D223ECB81}" destId="{FE0B66B4-D0F6-534A-9FA4-5FFE3999714B}" srcOrd="0" destOrd="0" presId="urn:microsoft.com/office/officeart/2005/8/layout/hierarchy3"/>
    <dgm:cxn modelId="{9DA195A7-9911-0B45-8D4E-67A8319553B6}" type="presOf" srcId="{EE9B1C0E-FF5B-F64D-97DA-1EFCDC6AC4F0}" destId="{A9557D1F-C5B3-4E4A-8CE5-F4F68D65AEEB}" srcOrd="0" destOrd="0" presId="urn:microsoft.com/office/officeart/2005/8/layout/hierarchy3"/>
    <dgm:cxn modelId="{971CE395-318D-8E4E-AC92-4693220B2385}" type="presOf" srcId="{971C1B5D-67F7-F748-8432-22B7AA5C243E}" destId="{FC0FD8D0-996E-6443-9AFF-FC093786F2BB}" srcOrd="0" destOrd="0" presId="urn:microsoft.com/office/officeart/2005/8/layout/hierarchy3"/>
    <dgm:cxn modelId="{9CB096C1-9AF6-1945-B1A9-5046E66C8772}" srcId="{0E8CD457-DF9A-854A-B772-A66C169B0588}" destId="{16038EE6-6BF3-4B48-9980-ACC7A6420663}" srcOrd="1" destOrd="0" parTransId="{AE8F0254-C357-F34A-B5AE-12FF6C1B5C26}" sibTransId="{0B8419AD-1F4A-364B-AB5A-51FA3B4CE4AF}"/>
    <dgm:cxn modelId="{737650B2-4D47-7C42-B8A2-C4E9A7F806EC}" type="presOf" srcId="{F1F5D922-A647-5945-89E1-2B1158E87E7C}" destId="{3DA2996A-B9CC-754B-A3CD-41FF8722C935}" srcOrd="0" destOrd="0" presId="urn:microsoft.com/office/officeart/2005/8/layout/hierarchy3"/>
    <dgm:cxn modelId="{82FEB3CB-35DD-A744-81C1-26EB249737B9}" type="presOf" srcId="{054BC13C-9C64-9E41-9173-145D9B78BD94}" destId="{EE3028E2-F2A6-A548-A078-22AA4CF2097D}" srcOrd="0" destOrd="0" presId="urn:microsoft.com/office/officeart/2005/8/layout/hierarchy3"/>
    <dgm:cxn modelId="{9CB768E6-E531-AA49-915B-947D979CF342}" type="presOf" srcId="{2F9FF1B4-EA6C-7C4A-A81D-BD01257A79E7}" destId="{C1CC0758-1E89-014B-BCA6-B412B5096445}" srcOrd="1" destOrd="0" presId="urn:microsoft.com/office/officeart/2005/8/layout/hierarchy3"/>
    <dgm:cxn modelId="{178F442E-C6D1-D649-B3AF-A1E5158D097A}" type="presOf" srcId="{8DC7C76D-6C75-D742-A16F-9E797B71B627}" destId="{5F283CA6-EFED-9B45-B629-D2FA0BF4ADCB}" srcOrd="0" destOrd="0" presId="urn:microsoft.com/office/officeart/2005/8/layout/hierarchy3"/>
    <dgm:cxn modelId="{0589F582-72DA-8046-929E-BFA6AC5DBE79}" type="presOf" srcId="{69292C06-EF1C-1D4C-A419-4BBF1A78C12B}" destId="{997B334E-E3E7-484A-94FD-9FE98B06E5D3}" srcOrd="0" destOrd="0" presId="urn:microsoft.com/office/officeart/2005/8/layout/hierarchy3"/>
    <dgm:cxn modelId="{FFF9D69F-B680-CD4D-822F-03F59C058A3D}" srcId="{F1F5D922-A647-5945-89E1-2B1158E87E7C}" destId="{41DCB497-4F67-7240-B1C3-DED53DF245ED}" srcOrd="0" destOrd="0" parTransId="{EF8DA8D5-FCE9-E14D-9897-BF3EC678B95A}" sibTransId="{5AAC9A2B-AAFE-704A-A72E-E6537DEA1C39}"/>
    <dgm:cxn modelId="{18F85895-D2F9-9B49-BDF4-644A05E7DFBE}" srcId="{41DCB497-4F67-7240-B1C3-DED53DF245ED}" destId="{FD4DD728-38B2-774B-93E8-0922AD3E17ED}" srcOrd="2" destOrd="0" parTransId="{E876EA2D-293D-BC4A-A196-3712A4F5CDB1}" sibTransId="{C3859D40-5AA0-844D-825E-EBCAAA87B506}"/>
    <dgm:cxn modelId="{0B966AC9-2325-1E4E-B0C8-2C19E55D858E}" srcId="{F1F5D922-A647-5945-89E1-2B1158E87E7C}" destId="{05F23BCB-22AA-E245-BA73-9BF467A5A01F}" srcOrd="7" destOrd="0" parTransId="{A7E108D9-D194-FE4F-8C1B-3BFABDB65787}" sibTransId="{5382DFFD-E064-1D40-BAEB-F6C25F6107AE}"/>
    <dgm:cxn modelId="{F60A0691-5045-394F-956D-7F5888590301}" srcId="{F1F5D922-A647-5945-89E1-2B1158E87E7C}" destId="{0E8CD457-DF9A-854A-B772-A66C169B0588}" srcOrd="4" destOrd="0" parTransId="{08F59359-C013-7E47-94F6-E90D860A58DF}" sibTransId="{8E08FD71-FC03-CB42-A5BD-73669B7ED237}"/>
    <dgm:cxn modelId="{BEB320CB-A6E0-0D4D-8531-8A53656DE4D1}" type="presOf" srcId="{6FA5CCA6-E064-CA4E-A237-3841FE7B18E9}" destId="{437448C7-8D9E-894B-8A39-BF62597BFD1F}" srcOrd="0" destOrd="0" presId="urn:microsoft.com/office/officeart/2005/8/layout/hierarchy3"/>
    <dgm:cxn modelId="{58FB9503-7E52-BC44-A1F9-12574B538CBE}" srcId="{F1F5D922-A647-5945-89E1-2B1158E87E7C}" destId="{7A93B62C-5C6F-AC4F-8A7C-ED6B585841C1}" srcOrd="6" destOrd="0" parTransId="{209C471E-D42A-FA46-93C8-24BE0E89AD9A}" sibTransId="{2C9C703C-A18F-5A4C-819B-12AE8BD3C33E}"/>
    <dgm:cxn modelId="{B7903AE4-8E49-024E-B1CD-62002BD104ED}" srcId="{00D42E72-3F24-5446-A532-B962CD556993}" destId="{054BC13C-9C64-9E41-9173-145D9B78BD94}" srcOrd="2" destOrd="0" parTransId="{2BB9B9E4-5FE5-D147-BAFC-E8ED24A73C6D}" sibTransId="{E99AEB17-6B59-8941-83C7-A066A176A5C1}"/>
    <dgm:cxn modelId="{C0110417-7BDE-3E44-89D2-06E17890F5DF}" type="presOf" srcId="{41DCB497-4F67-7240-B1C3-DED53DF245ED}" destId="{79B777F2-00FE-FA4D-9CF1-63BDC88ED8C0}" srcOrd="1" destOrd="0" presId="urn:microsoft.com/office/officeart/2005/8/layout/hierarchy3"/>
    <dgm:cxn modelId="{93508FE8-52CA-2048-BBAA-503396ABFC76}" type="presOf" srcId="{0E8CD457-DF9A-854A-B772-A66C169B0588}" destId="{8A3AFC21-FCDC-294F-83C4-28C57F26AA02}" srcOrd="0" destOrd="0" presId="urn:microsoft.com/office/officeart/2005/8/layout/hierarchy3"/>
    <dgm:cxn modelId="{9A9AB62D-7896-264C-9BC2-3B8F3619D125}" srcId="{05F23BCB-22AA-E245-BA73-9BF467A5A01F}" destId="{A5365144-998A-224B-BF5C-39352B61A674}" srcOrd="1" destOrd="0" parTransId="{A746390B-A82F-C64B-8145-6D27C88B0E24}" sibTransId="{7745351C-F63F-B543-AA34-F2D3A0BE0513}"/>
    <dgm:cxn modelId="{4AA8920E-9E13-A349-924A-E34C18BF34EC}" type="presOf" srcId="{9F0F78F8-60F2-FB40-ACE6-A8E46E10A1BB}" destId="{6A58B61E-B9B8-664C-AF64-AB9D200576BF}" srcOrd="0" destOrd="0" presId="urn:microsoft.com/office/officeart/2005/8/layout/hierarchy3"/>
    <dgm:cxn modelId="{1E6AFF6D-FD10-F540-B9E2-6756D4679939}" srcId="{00D42E72-3F24-5446-A532-B962CD556993}" destId="{A6D7EFB5-A92E-044B-B43F-51922C0DC9A0}" srcOrd="0" destOrd="0" parTransId="{457D7804-6648-244C-B977-5FFA990152B3}" sibTransId="{58A1200A-74DE-DC4C-BAC0-FA8EE5C767D2}"/>
    <dgm:cxn modelId="{9FE5D5F6-A932-714A-A4C7-74EEBDD1D5EF}" type="presOf" srcId="{2F9FF1B4-EA6C-7C4A-A81D-BD01257A79E7}" destId="{BA133919-C9B4-1F46-8D96-28E5A05EB3DE}" srcOrd="0" destOrd="0" presId="urn:microsoft.com/office/officeart/2005/8/layout/hierarchy3"/>
    <dgm:cxn modelId="{F02F3532-ED4F-5446-92DB-CA34460E9651}" type="presOf" srcId="{00D42E72-3F24-5446-A532-B962CD556993}" destId="{7E8E6DBD-621F-D641-8A93-A92DC836FF95}" srcOrd="1" destOrd="0" presId="urn:microsoft.com/office/officeart/2005/8/layout/hierarchy3"/>
    <dgm:cxn modelId="{CA3B124C-8980-4640-86F2-FCBE29499026}" type="presOf" srcId="{5354B16A-E11E-1D48-AAFB-7D240D6642F5}" destId="{4D9FE055-ADA2-6C4F-B60B-7CBC43A089E6}" srcOrd="0" destOrd="0" presId="urn:microsoft.com/office/officeart/2005/8/layout/hierarchy3"/>
    <dgm:cxn modelId="{9613240F-7D49-C44B-802D-2227BD5995A8}" type="presOf" srcId="{A5B5B806-C405-5C4C-8827-00133AAE07B2}" destId="{5E914F32-FE04-9D4B-B1A1-C47F3DB5E6F2}" srcOrd="0" destOrd="0" presId="urn:microsoft.com/office/officeart/2005/8/layout/hierarchy3"/>
    <dgm:cxn modelId="{FA072247-D382-FD47-A5AE-867F3E7D9819}" type="presOf" srcId="{E6E223AD-5E94-2440-8F3B-B6DE336C4CEC}" destId="{3632657C-BFC7-224C-84FA-CA5FAF7AD56D}" srcOrd="0" destOrd="0" presId="urn:microsoft.com/office/officeart/2005/8/layout/hierarchy3"/>
    <dgm:cxn modelId="{FBB040C0-73B0-5441-87C4-8EC7CF86C849}" type="presOf" srcId="{0E8CD457-DF9A-854A-B772-A66C169B0588}" destId="{5627C395-5AEB-6049-AFCA-210CC7A007BA}" srcOrd="1" destOrd="0" presId="urn:microsoft.com/office/officeart/2005/8/layout/hierarchy3"/>
    <dgm:cxn modelId="{1855C7A3-927F-7C4F-9342-E749D5A71755}" type="presOf" srcId="{FD4DD728-38B2-774B-93E8-0922AD3E17ED}" destId="{DDD7714F-70F6-4041-A377-C7AF7CC48C51}" srcOrd="0" destOrd="0" presId="urn:microsoft.com/office/officeart/2005/8/layout/hierarchy3"/>
    <dgm:cxn modelId="{1349E7CE-03A0-DB46-8D38-F2CC897886D6}" type="presOf" srcId="{41DCB497-4F67-7240-B1C3-DED53DF245ED}" destId="{845ED3E6-51AD-1641-949A-0F65BC3E9D79}" srcOrd="0" destOrd="0" presId="urn:microsoft.com/office/officeart/2005/8/layout/hierarchy3"/>
    <dgm:cxn modelId="{F7B636A9-3F1D-4E4B-BBB1-A7922D6922B2}" srcId="{F1F5D922-A647-5945-89E1-2B1158E87E7C}" destId="{8F051BCC-AB3B-394F-ADE0-550A8288E9D1}" srcOrd="2" destOrd="0" parTransId="{70BF84AD-BF26-A249-B0E7-CCCCE1D37B64}" sibTransId="{2E3D6173-BE70-F34B-950B-1C3702EC581B}"/>
    <dgm:cxn modelId="{9E797708-5B12-4045-9D73-210F111B511C}" type="presOf" srcId="{2BB9B9E4-5FE5-D147-BAFC-E8ED24A73C6D}" destId="{1F173F23-D7E9-2140-98A9-81B7F6662385}" srcOrd="0" destOrd="0" presId="urn:microsoft.com/office/officeart/2005/8/layout/hierarchy3"/>
    <dgm:cxn modelId="{37859C78-8F69-4942-A071-3F18963E99C0}" type="presOf" srcId="{AC1C2011-E47F-F24C-8B7C-4E3BC1DFAB2D}" destId="{8D2DA61F-636E-4C4F-917A-A69C97043AB4}" srcOrd="1" destOrd="0" presId="urn:microsoft.com/office/officeart/2005/8/layout/hierarchy3"/>
    <dgm:cxn modelId="{E7B4AD55-63C1-904B-99DE-725DF48B2241}" type="presOf" srcId="{05F23BCB-22AA-E245-BA73-9BF467A5A01F}" destId="{04A97591-A644-7A4E-A21C-0F455A246C0B}" srcOrd="0" destOrd="0" presId="urn:microsoft.com/office/officeart/2005/8/layout/hierarchy3"/>
    <dgm:cxn modelId="{43692E34-E085-3749-8CF1-151B2F9F1C8E}" srcId="{7A93B62C-5C6F-AC4F-8A7C-ED6B585841C1}" destId="{E9A3D690-F538-1640-BA5A-DA7EF97EEB32}" srcOrd="4" destOrd="0" parTransId="{971C1B5D-67F7-F748-8432-22B7AA5C243E}" sibTransId="{79022E51-1F17-8546-9AC8-3171512E16F1}"/>
    <dgm:cxn modelId="{F84C355F-CE0F-754D-A553-F687829F84A1}" type="presOf" srcId="{0AE37708-A5CF-DA4C-A40A-ADA98508CC23}" destId="{B575AD4C-A0B9-C546-951C-87B42CC951D5}" srcOrd="0" destOrd="0" presId="urn:microsoft.com/office/officeart/2005/8/layout/hierarchy3"/>
    <dgm:cxn modelId="{06CB128F-FB59-4A40-AF65-B559972BDAC8}" type="presOf" srcId="{D01FFA2E-324C-4F44-8F5B-1D93BA14C37D}" destId="{23B72943-9D2C-B447-9862-078C01E5CD48}" srcOrd="0" destOrd="0" presId="urn:microsoft.com/office/officeart/2005/8/layout/hierarchy3"/>
    <dgm:cxn modelId="{FEA0C0D2-D916-624B-AF88-005BD17D2CC0}" type="presOf" srcId="{299096F4-3ED2-8C4A-9186-AB4A03B8C0C6}" destId="{6023BBE9-C729-A74F-9B11-823A1A565C70}" srcOrd="0" destOrd="0" presId="urn:microsoft.com/office/officeart/2005/8/layout/hierarchy3"/>
    <dgm:cxn modelId="{107154C8-A30F-114D-8393-F817D0900E82}" srcId="{0E8CD457-DF9A-854A-B772-A66C169B0588}" destId="{3C53D9CB-B49A-1041-B36E-C876B26C0664}" srcOrd="3" destOrd="0" parTransId="{9C1B7D37-0A7C-4146-A31B-21D8316E2833}" sibTransId="{A56BD4CF-F2CB-3D42-B050-868112FD307A}"/>
    <dgm:cxn modelId="{B208EF94-39CD-A742-BA39-222ADD03C290}" type="presOf" srcId="{AE8F0254-C357-F34A-B5AE-12FF6C1B5C26}" destId="{9DD1C069-7EFF-BE4E-9BEF-C0171B20E754}" srcOrd="0" destOrd="0" presId="urn:microsoft.com/office/officeart/2005/8/layout/hierarchy3"/>
    <dgm:cxn modelId="{1E5CE1B3-6395-C843-B3EF-0F8FAF4FD5BD}" srcId="{2F9FF1B4-EA6C-7C4A-A81D-BD01257A79E7}" destId="{2704C766-EA22-D046-80C0-C5A0AF66F85D}" srcOrd="2" destOrd="0" parTransId="{9F0F78F8-60F2-FB40-ACE6-A8E46E10A1BB}" sibTransId="{47C8D04F-C358-9A48-B736-2D8B40E8D061}"/>
    <dgm:cxn modelId="{858588A4-7934-DD40-A9F0-0C7803B0F88A}" type="presOf" srcId="{BE09F905-F57D-3A41-B986-6174F9DE9EF6}" destId="{96C0B8AD-0DBD-D346-8EE3-09BFB11167B9}" srcOrd="0" destOrd="0" presId="urn:microsoft.com/office/officeart/2005/8/layout/hierarchy3"/>
    <dgm:cxn modelId="{4753AE66-AC10-774A-A512-7A74841A6E86}" type="presOf" srcId="{05F23BCB-22AA-E245-BA73-9BF467A5A01F}" destId="{986E21F7-1EC6-6044-A4BD-94ABA22EBA0E}" srcOrd="1" destOrd="0" presId="urn:microsoft.com/office/officeart/2005/8/layout/hierarchy3"/>
    <dgm:cxn modelId="{B8E55AE7-E9FF-9240-9B38-B9567F961550}" type="presOf" srcId="{457D7804-6648-244C-B977-5FFA990152B3}" destId="{6C7CCA5F-C27C-C242-A47B-5B9938F66569}" srcOrd="0" destOrd="0" presId="urn:microsoft.com/office/officeart/2005/8/layout/hierarchy3"/>
    <dgm:cxn modelId="{98DD142E-96D6-C74A-AA85-63634B659564}" type="presOf" srcId="{8F051BCC-AB3B-394F-ADE0-550A8288E9D1}" destId="{07B8B408-BBEA-5347-BC4A-13FA8D964551}" srcOrd="0" destOrd="0" presId="urn:microsoft.com/office/officeart/2005/8/layout/hierarchy3"/>
    <dgm:cxn modelId="{6F909EF9-6E5D-2A49-B6CE-AB60E71D61C9}" type="presOf" srcId="{95CB294F-A2D2-EE47-AB33-C7A9CB36A488}" destId="{E5C17912-BBD8-EA48-B033-E10027B13EC4}" srcOrd="0" destOrd="0" presId="urn:microsoft.com/office/officeart/2005/8/layout/hierarchy3"/>
    <dgm:cxn modelId="{5DBEB98B-738C-ED4F-AD67-E2390B57594D}" srcId="{0E8CD457-DF9A-854A-B772-A66C169B0588}" destId="{8DC7C76D-6C75-D742-A16F-9E797B71B627}" srcOrd="2" destOrd="0" parTransId="{B41E6929-1A8C-EF44-A394-950681650A9E}" sibTransId="{8FDA92A6-7F3E-944A-8CB4-9242580083D3}"/>
    <dgm:cxn modelId="{4544BC6D-CC7F-2D44-8851-9CD7A2C4CDC3}" srcId="{00D42E72-3F24-5446-A532-B962CD556993}" destId="{3249E403-7B42-E041-AB57-0829AE25A092}" srcOrd="4" destOrd="0" parTransId="{A5B5B806-C405-5C4C-8827-00133AAE07B2}" sibTransId="{98164AA1-8FDF-1F4F-B189-E9577350CB76}"/>
    <dgm:cxn modelId="{B3BACE00-ED72-E24A-B260-AEFB5061150D}" type="presOf" srcId="{3249E403-7B42-E041-AB57-0829AE25A092}" destId="{CC575E2B-BF36-C244-BFA9-0A26DD34CB23}" srcOrd="0" destOrd="0" presId="urn:microsoft.com/office/officeart/2005/8/layout/hierarchy3"/>
    <dgm:cxn modelId="{525ADA7B-5CEA-6A4D-9A97-99667D037212}" type="presOf" srcId="{8AE60BF9-091B-184E-9005-EF4555AA90DF}" destId="{D314026A-2F78-F84E-8045-6675029EDD49}" srcOrd="0" destOrd="0" presId="urn:microsoft.com/office/officeart/2005/8/layout/hierarchy3"/>
    <dgm:cxn modelId="{8BD29002-10FE-584C-BBC5-8E025DD9CEE5}" type="presOf" srcId="{444FF2BE-46A6-0C4D-9D6A-8EF2ABCAD744}" destId="{73301F81-1F1D-3F46-B392-A59C2C4C807C}" srcOrd="0" destOrd="0" presId="urn:microsoft.com/office/officeart/2005/8/layout/hierarchy3"/>
    <dgm:cxn modelId="{6336E208-1A23-0247-92A4-4D4C34BA2ADE}" type="presOf" srcId="{7F9F97BE-5130-EC47-A26F-5CE7B8699020}" destId="{4236FFC8-1C6E-D94D-BE64-0D9C3F213F9C}" srcOrd="0" destOrd="0" presId="urn:microsoft.com/office/officeart/2005/8/layout/hierarchy3"/>
    <dgm:cxn modelId="{6446CAE3-D817-F244-A5BF-7012A89501D4}" srcId="{7A93B62C-5C6F-AC4F-8A7C-ED6B585841C1}" destId="{95F28B24-1712-6849-B4D1-E5648E216B92}" srcOrd="0" destOrd="0" parTransId="{6FA5CCA6-E064-CA4E-A237-3841FE7B18E9}" sibTransId="{85060FCB-9889-A04A-A20E-FA173D032DFF}"/>
    <dgm:cxn modelId="{8E2B08C0-FBAE-9548-8C08-8DB25BA28F76}" type="presOf" srcId="{5A68C619-65D3-114E-9776-3746F139E5CA}" destId="{35EA8B6E-7CBA-3C46-ACBA-B28BF59A2486}" srcOrd="0" destOrd="0" presId="urn:microsoft.com/office/officeart/2005/8/layout/hierarchy3"/>
    <dgm:cxn modelId="{BA4E610C-FDA9-2D41-AAA4-DF5A3A0155BC}" type="presOf" srcId="{224B842B-4E55-914D-977A-0FFA6511356C}" destId="{9F877505-089D-AE47-A1F1-6C24D9394F4F}" srcOrd="0" destOrd="0" presId="urn:microsoft.com/office/officeart/2005/8/layout/hierarchy3"/>
    <dgm:cxn modelId="{CBBEB0E8-ECC6-DC48-9904-347D2D3D27BC}" type="presOf" srcId="{B0893E9D-79A1-714C-9815-3E92244E91ED}" destId="{DA57115A-100A-0B4A-9BAC-ABEC59ABB382}" srcOrd="0" destOrd="0" presId="urn:microsoft.com/office/officeart/2005/8/layout/hierarchy3"/>
    <dgm:cxn modelId="{47222766-EB18-C342-8FE7-550B119F58EF}" type="presOf" srcId="{AC1C2011-E47F-F24C-8B7C-4E3BC1DFAB2D}" destId="{20E4A332-023C-354A-A82F-E68BD57D1F45}" srcOrd="0" destOrd="0" presId="urn:microsoft.com/office/officeart/2005/8/layout/hierarchy3"/>
    <dgm:cxn modelId="{2BA10A38-B153-1245-9322-46E1E10FA92F}" type="presOf" srcId="{E9A3D690-F538-1640-BA5A-DA7EF97EEB32}" destId="{9B9AE7A8-612B-0545-961B-2FB089BD92F9}" srcOrd="0" destOrd="0" presId="urn:microsoft.com/office/officeart/2005/8/layout/hierarchy3"/>
    <dgm:cxn modelId="{794DE4A1-6E44-414C-A6D9-005171418FA3}" type="presOf" srcId="{4EE57A1C-0DB5-1F49-B834-B315C0F65072}" destId="{59C8AD72-1FF0-6D4F-ABDA-EF6C6C91D979}" srcOrd="0" destOrd="0" presId="urn:microsoft.com/office/officeart/2005/8/layout/hierarchy3"/>
    <dgm:cxn modelId="{7794A6CE-EB48-B242-866C-9B46D80902DA}" type="presOf" srcId="{883F9595-6196-5F40-B439-137031A0CA92}" destId="{E976EDA8-6C28-DE4A-87DF-710404B66FFB}" srcOrd="0" destOrd="0" presId="urn:microsoft.com/office/officeart/2005/8/layout/hierarchy3"/>
    <dgm:cxn modelId="{77577B28-4514-C342-84CA-1D84FDFC313C}" type="presOf" srcId="{7A93B62C-5C6F-AC4F-8A7C-ED6B585841C1}" destId="{A3EBC1A4-3CA1-964A-8FB8-1070D94A0A1C}" srcOrd="1" destOrd="0" presId="urn:microsoft.com/office/officeart/2005/8/layout/hierarchy3"/>
    <dgm:cxn modelId="{27293FC4-AFA8-C04F-827D-EF7C5DFD5E2F}" srcId="{41DCB497-4F67-7240-B1C3-DED53DF245ED}" destId="{53C1FC7C-FB8B-ED43-B796-B56D223ECB81}" srcOrd="0" destOrd="0" parTransId="{05D8882D-F16D-AB43-A3F3-30720E7BFBE0}" sibTransId="{FA1A555A-A4F9-B143-A6AC-EE0D227AD57C}"/>
    <dgm:cxn modelId="{E55D7B58-C5F1-B944-8F1A-1BA641969DB1}" type="presOf" srcId="{3E784F15-FAE9-BB49-95C5-CAC859C56617}" destId="{8AECC5BC-2112-6C47-BA97-C703B279B190}" srcOrd="0" destOrd="0" presId="urn:microsoft.com/office/officeart/2005/8/layout/hierarchy3"/>
    <dgm:cxn modelId="{FCB63D6D-A5AF-3D4A-95AC-350A7ECBDAFF}" type="presOf" srcId="{A746390B-A82F-C64B-8145-6D27C88B0E24}" destId="{16E58DE1-A091-5548-8240-35067CD2D11F}" srcOrd="0" destOrd="0" presId="urn:microsoft.com/office/officeart/2005/8/layout/hierarchy3"/>
    <dgm:cxn modelId="{771C1A6A-AF9B-F14A-ABCF-24B1ABDA5FE1}" srcId="{00D42E72-3F24-5446-A532-B962CD556993}" destId="{69292C06-EF1C-1D4C-A419-4BBF1A78C12B}" srcOrd="1" destOrd="0" parTransId="{7F9F97BE-5130-EC47-A26F-5CE7B8699020}" sibTransId="{11D7078B-256A-0541-9889-01991EA840FB}"/>
    <dgm:cxn modelId="{35E19A10-7E1A-C84B-8D1E-57D3AD44D590}" type="presOf" srcId="{FDAB69C9-3BA5-8240-A3EA-4A596500E358}" destId="{79124905-5F4B-C442-AA9D-A554D067E1CE}" srcOrd="0" destOrd="0" presId="urn:microsoft.com/office/officeart/2005/8/layout/hierarchy3"/>
    <dgm:cxn modelId="{679E6EDB-3C24-E748-80AE-6C16F3C4FAC2}" type="presOf" srcId="{F9D126EF-BE2E-7746-9348-9E369FE47AFA}" destId="{3A801272-935B-9A41-A9D1-B14936F53555}" srcOrd="0" destOrd="0" presId="urn:microsoft.com/office/officeart/2005/8/layout/hierarchy3"/>
    <dgm:cxn modelId="{EA5CFD72-37A5-AC4E-AFF9-8925C1EA5E74}" type="presOf" srcId="{B38F1EE6-D813-644B-B80E-DC72FD03A0A2}" destId="{3394CABE-AB99-1C4A-B9C0-729743D086F2}" srcOrd="0" destOrd="0" presId="urn:microsoft.com/office/officeart/2005/8/layout/hierarchy3"/>
    <dgm:cxn modelId="{5FE271AD-91AB-E540-8168-456A5C5F4FCA}" srcId="{F1F5D922-A647-5945-89E1-2B1158E87E7C}" destId="{00D42E72-3F24-5446-A532-B962CD556993}" srcOrd="5" destOrd="0" parTransId="{018CBCAC-7E13-DC4B-ABAF-4151D091C23E}" sibTransId="{159A85A7-45FC-764B-8BDD-34079D757EA7}"/>
    <dgm:cxn modelId="{8E0203F4-BFAE-5E4C-B0C6-358318E67D2D}" type="presOf" srcId="{16038EE6-6BF3-4B48-9980-ACC7A6420663}" destId="{14B23716-2CC8-5148-A061-F33F23804BE5}" srcOrd="0" destOrd="0" presId="urn:microsoft.com/office/officeart/2005/8/layout/hierarchy3"/>
    <dgm:cxn modelId="{FF4A909A-017A-5349-BE76-29E93BF164E0}" type="presOf" srcId="{7A93B62C-5C6F-AC4F-8A7C-ED6B585841C1}" destId="{51CA69B9-995A-3146-AEC4-A30299EAFD91}" srcOrd="0" destOrd="0" presId="urn:microsoft.com/office/officeart/2005/8/layout/hierarchy3"/>
    <dgm:cxn modelId="{5513E49F-9F8F-374B-978A-91DBD0EC6E77}" type="presOf" srcId="{8F051BCC-AB3B-394F-ADE0-550A8288E9D1}" destId="{3EA10360-C008-6E4F-801E-D8671B796508}" srcOrd="1" destOrd="0" presId="urn:microsoft.com/office/officeart/2005/8/layout/hierarchy3"/>
    <dgm:cxn modelId="{C5C30514-B00A-F640-BD61-24AF1DD690DE}" type="presOf" srcId="{A5365144-998A-224B-BF5C-39352B61A674}" destId="{EFCCE37F-D0FD-4444-9D80-DBC41CEF80D2}" srcOrd="0" destOrd="0" presId="urn:microsoft.com/office/officeart/2005/8/layout/hierarchy3"/>
    <dgm:cxn modelId="{8CAC433C-6011-1A4B-A18F-F0A13366A569}" type="presOf" srcId="{35DE522F-B866-F941-BC4D-91F450E2F441}" destId="{DD922611-B3FD-504D-B7FB-01A6B7FC4849}" srcOrd="0" destOrd="0" presId="urn:microsoft.com/office/officeart/2005/8/layout/hierarchy3"/>
    <dgm:cxn modelId="{DCB32552-68B2-E648-964D-3C3B300FEFBE}" type="presOf" srcId="{598FE064-F072-2E43-BEAE-80E649AEA9AE}" destId="{6FE81644-B710-2848-8BE0-2E9C1E143939}" srcOrd="0" destOrd="0" presId="urn:microsoft.com/office/officeart/2005/8/layout/hierarchy3"/>
    <dgm:cxn modelId="{A640D600-8C73-EF4D-B3B3-AD7F2921E132}" type="presOf" srcId="{A8A21FA9-2703-0548-B6F7-AD6E73BDA1AE}" destId="{FCF6F526-FB38-FE4D-A494-4DFFD18DA82E}" srcOrd="0" destOrd="0" presId="urn:microsoft.com/office/officeart/2005/8/layout/hierarchy3"/>
    <dgm:cxn modelId="{060E68B6-216B-DC43-AA24-41BBC8E1AE92}" type="presParOf" srcId="{3DA2996A-B9CC-754B-A3CD-41FF8722C935}" destId="{F9755A37-50D0-544F-94E1-A8554908B9C7}" srcOrd="0" destOrd="0" presId="urn:microsoft.com/office/officeart/2005/8/layout/hierarchy3"/>
    <dgm:cxn modelId="{0F0809C5-5568-E34C-8C17-1B9DAC978A60}" type="presParOf" srcId="{F9755A37-50D0-544F-94E1-A8554908B9C7}" destId="{1BEAEB11-0E14-4840-BD0C-C5D28780C2E3}" srcOrd="0" destOrd="0" presId="urn:microsoft.com/office/officeart/2005/8/layout/hierarchy3"/>
    <dgm:cxn modelId="{8EB9285A-A788-DC47-9C48-7F562BD914FC}" type="presParOf" srcId="{1BEAEB11-0E14-4840-BD0C-C5D28780C2E3}" destId="{845ED3E6-51AD-1641-949A-0F65BC3E9D79}" srcOrd="0" destOrd="0" presId="urn:microsoft.com/office/officeart/2005/8/layout/hierarchy3"/>
    <dgm:cxn modelId="{5641F2E6-43A4-F94C-9581-9E86A23F612B}" type="presParOf" srcId="{1BEAEB11-0E14-4840-BD0C-C5D28780C2E3}" destId="{79B777F2-00FE-FA4D-9CF1-63BDC88ED8C0}" srcOrd="1" destOrd="0" presId="urn:microsoft.com/office/officeart/2005/8/layout/hierarchy3"/>
    <dgm:cxn modelId="{50A8CF85-4B70-2B48-B431-95FD829997D6}" type="presParOf" srcId="{F9755A37-50D0-544F-94E1-A8554908B9C7}" destId="{B8CE6112-F86D-E849-B514-086069D887CB}" srcOrd="1" destOrd="0" presId="urn:microsoft.com/office/officeart/2005/8/layout/hierarchy3"/>
    <dgm:cxn modelId="{0AD7EC9B-433D-6C44-AF7C-3659AF54E787}" type="presParOf" srcId="{B8CE6112-F86D-E849-B514-086069D887CB}" destId="{CEEA02DB-4226-0A4E-9CEE-E4DF1468D4FA}" srcOrd="0" destOrd="0" presId="urn:microsoft.com/office/officeart/2005/8/layout/hierarchy3"/>
    <dgm:cxn modelId="{9A969A9C-7F21-2B40-A5BE-31F0745715DC}" type="presParOf" srcId="{B8CE6112-F86D-E849-B514-086069D887CB}" destId="{FE0B66B4-D0F6-534A-9FA4-5FFE3999714B}" srcOrd="1" destOrd="0" presId="urn:microsoft.com/office/officeart/2005/8/layout/hierarchy3"/>
    <dgm:cxn modelId="{B5B97728-685D-DE41-B3D5-66837FBE4ABB}" type="presParOf" srcId="{B8CE6112-F86D-E849-B514-086069D887CB}" destId="{0D1F2A58-F3A6-2749-A21E-35A839943671}" srcOrd="2" destOrd="0" presId="urn:microsoft.com/office/officeart/2005/8/layout/hierarchy3"/>
    <dgm:cxn modelId="{3D4F7668-8B82-B744-A6B8-AC7F6A2D843B}" type="presParOf" srcId="{B8CE6112-F86D-E849-B514-086069D887CB}" destId="{73301F81-1F1D-3F46-B392-A59C2C4C807C}" srcOrd="3" destOrd="0" presId="urn:microsoft.com/office/officeart/2005/8/layout/hierarchy3"/>
    <dgm:cxn modelId="{CB4C59DB-0B01-1743-93E4-5FA64C5A562B}" type="presParOf" srcId="{B8CE6112-F86D-E849-B514-086069D887CB}" destId="{F25706D1-68D7-8C43-A6D7-5B86169F3E21}" srcOrd="4" destOrd="0" presId="urn:microsoft.com/office/officeart/2005/8/layout/hierarchy3"/>
    <dgm:cxn modelId="{241D1122-7C59-B44D-A6CF-3825F56D5928}" type="presParOf" srcId="{B8CE6112-F86D-E849-B514-086069D887CB}" destId="{DDD7714F-70F6-4041-A377-C7AF7CC48C51}" srcOrd="5" destOrd="0" presId="urn:microsoft.com/office/officeart/2005/8/layout/hierarchy3"/>
    <dgm:cxn modelId="{D2DC8DDE-9032-6C47-A1FA-DBB25D783B2D}" type="presParOf" srcId="{3DA2996A-B9CC-754B-A3CD-41FF8722C935}" destId="{F6F0469B-1C50-4B4D-BF68-CF7F3D49A7AC}" srcOrd="1" destOrd="0" presId="urn:microsoft.com/office/officeart/2005/8/layout/hierarchy3"/>
    <dgm:cxn modelId="{D0E73F0C-ED9D-6F46-9F88-66E00C67C914}" type="presParOf" srcId="{F6F0469B-1C50-4B4D-BF68-CF7F3D49A7AC}" destId="{769E2691-6716-7D43-9378-8323DC986804}" srcOrd="0" destOrd="0" presId="urn:microsoft.com/office/officeart/2005/8/layout/hierarchy3"/>
    <dgm:cxn modelId="{BCE2F528-383D-F34E-BA6F-B606A254B2E8}" type="presParOf" srcId="{769E2691-6716-7D43-9378-8323DC986804}" destId="{BA133919-C9B4-1F46-8D96-28E5A05EB3DE}" srcOrd="0" destOrd="0" presId="urn:microsoft.com/office/officeart/2005/8/layout/hierarchy3"/>
    <dgm:cxn modelId="{93B597E9-5E00-7A4D-83AD-DDA3564188C9}" type="presParOf" srcId="{769E2691-6716-7D43-9378-8323DC986804}" destId="{C1CC0758-1E89-014B-BCA6-B412B5096445}" srcOrd="1" destOrd="0" presId="urn:microsoft.com/office/officeart/2005/8/layout/hierarchy3"/>
    <dgm:cxn modelId="{0C3C6E4A-294F-AF4B-959E-6DDDE1726B47}" type="presParOf" srcId="{F6F0469B-1C50-4B4D-BF68-CF7F3D49A7AC}" destId="{E2153473-BC31-5845-A6D5-1BA6957C2C0E}" srcOrd="1" destOrd="0" presId="urn:microsoft.com/office/officeart/2005/8/layout/hierarchy3"/>
    <dgm:cxn modelId="{D38D7CCF-58D9-1748-BAB3-3F6CFD5684FF}" type="presParOf" srcId="{E2153473-BC31-5845-A6D5-1BA6957C2C0E}" destId="{A9557D1F-C5B3-4E4A-8CE5-F4F68D65AEEB}" srcOrd="0" destOrd="0" presId="urn:microsoft.com/office/officeart/2005/8/layout/hierarchy3"/>
    <dgm:cxn modelId="{8F57A8D7-CEEA-DF41-A4A7-5D276C5BD007}" type="presParOf" srcId="{E2153473-BC31-5845-A6D5-1BA6957C2C0E}" destId="{79124905-5F4B-C442-AA9D-A554D067E1CE}" srcOrd="1" destOrd="0" presId="urn:microsoft.com/office/officeart/2005/8/layout/hierarchy3"/>
    <dgm:cxn modelId="{EE08A7DE-6035-2644-94D0-3390442997BC}" type="presParOf" srcId="{E2153473-BC31-5845-A6D5-1BA6957C2C0E}" destId="{8AECC5BC-2112-6C47-BA97-C703B279B190}" srcOrd="2" destOrd="0" presId="urn:microsoft.com/office/officeart/2005/8/layout/hierarchy3"/>
    <dgm:cxn modelId="{41E68F61-6A8B-9346-85C3-D1DA20051584}" type="presParOf" srcId="{E2153473-BC31-5845-A6D5-1BA6957C2C0E}" destId="{6023BBE9-C729-A74F-9B11-823A1A565C70}" srcOrd="3" destOrd="0" presId="urn:microsoft.com/office/officeart/2005/8/layout/hierarchy3"/>
    <dgm:cxn modelId="{E1BD0E4C-BB0E-9E4F-8A6B-0A44E1D0B177}" type="presParOf" srcId="{E2153473-BC31-5845-A6D5-1BA6957C2C0E}" destId="{6A58B61E-B9B8-664C-AF64-AB9D200576BF}" srcOrd="4" destOrd="0" presId="urn:microsoft.com/office/officeart/2005/8/layout/hierarchy3"/>
    <dgm:cxn modelId="{FF93EE41-072A-B644-A0F5-26B5250E1063}" type="presParOf" srcId="{E2153473-BC31-5845-A6D5-1BA6957C2C0E}" destId="{F8F89AFA-7427-B447-B5EA-897B3007A5D0}" srcOrd="5" destOrd="0" presId="urn:microsoft.com/office/officeart/2005/8/layout/hierarchy3"/>
    <dgm:cxn modelId="{6CA9CF69-81C0-6847-8842-6F242B17DAC9}" type="presParOf" srcId="{3DA2996A-B9CC-754B-A3CD-41FF8722C935}" destId="{D5782773-546F-4B43-B653-C19630E96BA7}" srcOrd="2" destOrd="0" presId="urn:microsoft.com/office/officeart/2005/8/layout/hierarchy3"/>
    <dgm:cxn modelId="{1FC92156-66D0-AE4D-BAA3-D8A24EF0636B}" type="presParOf" srcId="{D5782773-546F-4B43-B653-C19630E96BA7}" destId="{640E051F-BBD0-6741-9C3C-B97A7DCE4BF5}" srcOrd="0" destOrd="0" presId="urn:microsoft.com/office/officeart/2005/8/layout/hierarchy3"/>
    <dgm:cxn modelId="{174F9F6D-BF15-A04D-AF64-AE56AE287A04}" type="presParOf" srcId="{640E051F-BBD0-6741-9C3C-B97A7DCE4BF5}" destId="{07B8B408-BBEA-5347-BC4A-13FA8D964551}" srcOrd="0" destOrd="0" presId="urn:microsoft.com/office/officeart/2005/8/layout/hierarchy3"/>
    <dgm:cxn modelId="{05E8B622-5761-284A-A8EB-E731AA5FC1CD}" type="presParOf" srcId="{640E051F-BBD0-6741-9C3C-B97A7DCE4BF5}" destId="{3EA10360-C008-6E4F-801E-D8671B796508}" srcOrd="1" destOrd="0" presId="urn:microsoft.com/office/officeart/2005/8/layout/hierarchy3"/>
    <dgm:cxn modelId="{50D7B58B-9F0F-7248-980F-5190A1D7598A}" type="presParOf" srcId="{D5782773-546F-4B43-B653-C19630E96BA7}" destId="{4958449E-9195-834A-9D01-00FEC0F80FDB}" srcOrd="1" destOrd="0" presId="urn:microsoft.com/office/officeart/2005/8/layout/hierarchy3"/>
    <dgm:cxn modelId="{E2F3B613-BDA1-004E-BE54-6D9170DAA20F}" type="presParOf" srcId="{4958449E-9195-834A-9D01-00FEC0F80FDB}" destId="{9F877505-089D-AE47-A1F1-6C24D9394F4F}" srcOrd="0" destOrd="0" presId="urn:microsoft.com/office/officeart/2005/8/layout/hierarchy3"/>
    <dgm:cxn modelId="{D9E783D5-5D4E-2B44-84E3-52AD80799B5B}" type="presParOf" srcId="{4958449E-9195-834A-9D01-00FEC0F80FDB}" destId="{6FE81644-B710-2848-8BE0-2E9C1E143939}" srcOrd="1" destOrd="0" presId="urn:microsoft.com/office/officeart/2005/8/layout/hierarchy3"/>
    <dgm:cxn modelId="{23203171-08BE-404F-A095-F4D491005410}" type="presParOf" srcId="{4958449E-9195-834A-9D01-00FEC0F80FDB}" destId="{40E2CB40-9B00-E748-B505-5DD3E635E558}" srcOrd="2" destOrd="0" presId="urn:microsoft.com/office/officeart/2005/8/layout/hierarchy3"/>
    <dgm:cxn modelId="{773E7734-675D-C242-B86A-D0BB980DF5C3}" type="presParOf" srcId="{4958449E-9195-834A-9D01-00FEC0F80FDB}" destId="{3632657C-BFC7-224C-84FA-CA5FAF7AD56D}" srcOrd="3" destOrd="0" presId="urn:microsoft.com/office/officeart/2005/8/layout/hierarchy3"/>
    <dgm:cxn modelId="{30A18F27-3EC3-3749-973A-FE7B4B5B14D4}" type="presParOf" srcId="{3DA2996A-B9CC-754B-A3CD-41FF8722C935}" destId="{98B7D865-64B7-E34C-AC7A-85423EB28E74}" srcOrd="3" destOrd="0" presId="urn:microsoft.com/office/officeart/2005/8/layout/hierarchy3"/>
    <dgm:cxn modelId="{BCC44B5F-27C8-C24C-8BB2-984CB3115369}" type="presParOf" srcId="{98B7D865-64B7-E34C-AC7A-85423EB28E74}" destId="{6F698E34-A0C1-DB47-BA5F-E9ED61FC76FC}" srcOrd="0" destOrd="0" presId="urn:microsoft.com/office/officeart/2005/8/layout/hierarchy3"/>
    <dgm:cxn modelId="{6AD9E050-E5B0-5441-A385-90E3026DDD8B}" type="presParOf" srcId="{6F698E34-A0C1-DB47-BA5F-E9ED61FC76FC}" destId="{20E4A332-023C-354A-A82F-E68BD57D1F45}" srcOrd="0" destOrd="0" presId="urn:microsoft.com/office/officeart/2005/8/layout/hierarchy3"/>
    <dgm:cxn modelId="{6750F3C2-2EA8-0944-AD20-676870FE21FF}" type="presParOf" srcId="{6F698E34-A0C1-DB47-BA5F-E9ED61FC76FC}" destId="{8D2DA61F-636E-4C4F-917A-A69C97043AB4}" srcOrd="1" destOrd="0" presId="urn:microsoft.com/office/officeart/2005/8/layout/hierarchy3"/>
    <dgm:cxn modelId="{CA5ECB5B-5BAE-7C48-BD05-52DD7212E05F}" type="presParOf" srcId="{98B7D865-64B7-E34C-AC7A-85423EB28E74}" destId="{3D423C43-8A36-9449-8EE3-38CC78B49084}" srcOrd="1" destOrd="0" presId="urn:microsoft.com/office/officeart/2005/8/layout/hierarchy3"/>
    <dgm:cxn modelId="{C5FFA121-1E5F-0E44-8BE5-CCF7027820B2}" type="presParOf" srcId="{3D423C43-8A36-9449-8EE3-38CC78B49084}" destId="{96C0B8AD-0DBD-D346-8EE3-09BFB11167B9}" srcOrd="0" destOrd="0" presId="urn:microsoft.com/office/officeart/2005/8/layout/hierarchy3"/>
    <dgm:cxn modelId="{9B77A484-F58F-2440-BB7B-279ECCB87ABC}" type="presParOf" srcId="{3D423C43-8A36-9449-8EE3-38CC78B49084}" destId="{DA57115A-100A-0B4A-9BAC-ABEC59ABB382}" srcOrd="1" destOrd="0" presId="urn:microsoft.com/office/officeart/2005/8/layout/hierarchy3"/>
    <dgm:cxn modelId="{7FD10AE8-52E9-C34A-98C3-803B2A597CE7}" type="presParOf" srcId="{3D423C43-8A36-9449-8EE3-38CC78B49084}" destId="{DD922611-B3FD-504D-B7FB-01A6B7FC4849}" srcOrd="2" destOrd="0" presId="urn:microsoft.com/office/officeart/2005/8/layout/hierarchy3"/>
    <dgm:cxn modelId="{28175AE3-C8D1-C04E-81ED-B217006B9B69}" type="presParOf" srcId="{3D423C43-8A36-9449-8EE3-38CC78B49084}" destId="{3394CABE-AB99-1C4A-B9C0-729743D086F2}" srcOrd="3" destOrd="0" presId="urn:microsoft.com/office/officeart/2005/8/layout/hierarchy3"/>
    <dgm:cxn modelId="{4397822A-6C4F-B849-BFAF-BCCAB9607BEB}" type="presParOf" srcId="{3DA2996A-B9CC-754B-A3CD-41FF8722C935}" destId="{4EDD79EB-12A8-3845-8B34-819F37DDE97D}" srcOrd="4" destOrd="0" presId="urn:microsoft.com/office/officeart/2005/8/layout/hierarchy3"/>
    <dgm:cxn modelId="{805E2959-694B-B347-AE44-C331A13BF20B}" type="presParOf" srcId="{4EDD79EB-12A8-3845-8B34-819F37DDE97D}" destId="{5FD2D44A-9250-6242-A721-DECC9E950A9E}" srcOrd="0" destOrd="0" presId="urn:microsoft.com/office/officeart/2005/8/layout/hierarchy3"/>
    <dgm:cxn modelId="{0BFC2F8D-1897-DB48-8BCE-E3DA48FAF84B}" type="presParOf" srcId="{5FD2D44A-9250-6242-A721-DECC9E950A9E}" destId="{8A3AFC21-FCDC-294F-83C4-28C57F26AA02}" srcOrd="0" destOrd="0" presId="urn:microsoft.com/office/officeart/2005/8/layout/hierarchy3"/>
    <dgm:cxn modelId="{9DE4F2C4-74A1-3946-A9B8-A3D849E3E701}" type="presParOf" srcId="{5FD2D44A-9250-6242-A721-DECC9E950A9E}" destId="{5627C395-5AEB-6049-AFCA-210CC7A007BA}" srcOrd="1" destOrd="0" presId="urn:microsoft.com/office/officeart/2005/8/layout/hierarchy3"/>
    <dgm:cxn modelId="{3EAF28DC-A5F9-E646-8473-5522B8ABBEA2}" type="presParOf" srcId="{4EDD79EB-12A8-3845-8B34-819F37DDE97D}" destId="{B64C6DDD-FB4D-B245-AE67-CC0175529B3C}" srcOrd="1" destOrd="0" presId="urn:microsoft.com/office/officeart/2005/8/layout/hierarchy3"/>
    <dgm:cxn modelId="{CBC3BFF6-BB3F-D24A-B5D2-2796949002F2}" type="presParOf" srcId="{B64C6DDD-FB4D-B245-AE67-CC0175529B3C}" destId="{E976EDA8-6C28-DE4A-87DF-710404B66FFB}" srcOrd="0" destOrd="0" presId="urn:microsoft.com/office/officeart/2005/8/layout/hierarchy3"/>
    <dgm:cxn modelId="{DE07AE9A-42DB-8946-9576-8CC5564514E4}" type="presParOf" srcId="{B64C6DDD-FB4D-B245-AE67-CC0175529B3C}" destId="{23B72943-9D2C-B447-9862-078C01E5CD48}" srcOrd="1" destOrd="0" presId="urn:microsoft.com/office/officeart/2005/8/layout/hierarchy3"/>
    <dgm:cxn modelId="{C96CE5AF-236E-084C-9FF1-069292199331}" type="presParOf" srcId="{B64C6DDD-FB4D-B245-AE67-CC0175529B3C}" destId="{9DD1C069-7EFF-BE4E-9BEF-C0171B20E754}" srcOrd="2" destOrd="0" presId="urn:microsoft.com/office/officeart/2005/8/layout/hierarchy3"/>
    <dgm:cxn modelId="{C656952A-14BE-E24C-93D9-8F6CFD9B7CA1}" type="presParOf" srcId="{B64C6DDD-FB4D-B245-AE67-CC0175529B3C}" destId="{14B23716-2CC8-5148-A061-F33F23804BE5}" srcOrd="3" destOrd="0" presId="urn:microsoft.com/office/officeart/2005/8/layout/hierarchy3"/>
    <dgm:cxn modelId="{2CDF8CFA-5F68-954E-BD84-AE753B339D5F}" type="presParOf" srcId="{B64C6DDD-FB4D-B245-AE67-CC0175529B3C}" destId="{B558153D-11A8-6142-B758-300ACA5246DD}" srcOrd="4" destOrd="0" presId="urn:microsoft.com/office/officeart/2005/8/layout/hierarchy3"/>
    <dgm:cxn modelId="{9E551C4F-3A0C-214E-8706-1AF524F843F4}" type="presParOf" srcId="{B64C6DDD-FB4D-B245-AE67-CC0175529B3C}" destId="{5F283CA6-EFED-9B45-B629-D2FA0BF4ADCB}" srcOrd="5" destOrd="0" presId="urn:microsoft.com/office/officeart/2005/8/layout/hierarchy3"/>
    <dgm:cxn modelId="{54825D09-25F3-1241-A94C-86E5B92F3370}" type="presParOf" srcId="{B64C6DDD-FB4D-B245-AE67-CC0175529B3C}" destId="{12865B71-5B1C-3140-BFB5-38937DC9BCE6}" srcOrd="6" destOrd="0" presId="urn:microsoft.com/office/officeart/2005/8/layout/hierarchy3"/>
    <dgm:cxn modelId="{37896F37-1941-5240-9E99-C3A462123E1E}" type="presParOf" srcId="{B64C6DDD-FB4D-B245-AE67-CC0175529B3C}" destId="{ABA92FFD-011E-CD40-84AF-075B95B64B93}" srcOrd="7" destOrd="0" presId="urn:microsoft.com/office/officeart/2005/8/layout/hierarchy3"/>
    <dgm:cxn modelId="{0AFA05E9-A654-D34E-9B7D-491106C969B4}" type="presParOf" srcId="{3DA2996A-B9CC-754B-A3CD-41FF8722C935}" destId="{BA4AF88A-9F88-3B47-A7E0-FF47907435A1}" srcOrd="5" destOrd="0" presId="urn:microsoft.com/office/officeart/2005/8/layout/hierarchy3"/>
    <dgm:cxn modelId="{407AB36D-9F4F-B147-83B3-F03EB548F742}" type="presParOf" srcId="{BA4AF88A-9F88-3B47-A7E0-FF47907435A1}" destId="{73E51ADC-1E5D-264D-9298-5FB5C1963DAD}" srcOrd="0" destOrd="0" presId="urn:microsoft.com/office/officeart/2005/8/layout/hierarchy3"/>
    <dgm:cxn modelId="{BCA7424C-E9B9-CD44-8A94-96D77150B58D}" type="presParOf" srcId="{73E51ADC-1E5D-264D-9298-5FB5C1963DAD}" destId="{7C4B08AE-504D-5445-8927-ABADC132B1EA}" srcOrd="0" destOrd="0" presId="urn:microsoft.com/office/officeart/2005/8/layout/hierarchy3"/>
    <dgm:cxn modelId="{061CEF56-21B4-B949-9BAC-794D479EEB14}" type="presParOf" srcId="{73E51ADC-1E5D-264D-9298-5FB5C1963DAD}" destId="{7E8E6DBD-621F-D641-8A93-A92DC836FF95}" srcOrd="1" destOrd="0" presId="urn:microsoft.com/office/officeart/2005/8/layout/hierarchy3"/>
    <dgm:cxn modelId="{529B205F-8B89-874A-A590-DCF722F8AF74}" type="presParOf" srcId="{BA4AF88A-9F88-3B47-A7E0-FF47907435A1}" destId="{51D245AE-8965-5241-B830-73449F62C854}" srcOrd="1" destOrd="0" presId="urn:microsoft.com/office/officeart/2005/8/layout/hierarchy3"/>
    <dgm:cxn modelId="{714B5A7F-9DDA-F64F-92D6-BFA82F1D3979}" type="presParOf" srcId="{51D245AE-8965-5241-B830-73449F62C854}" destId="{6C7CCA5F-C27C-C242-A47B-5B9938F66569}" srcOrd="0" destOrd="0" presId="urn:microsoft.com/office/officeart/2005/8/layout/hierarchy3"/>
    <dgm:cxn modelId="{F89E503E-7F13-E645-9503-5527B22253C2}" type="presParOf" srcId="{51D245AE-8965-5241-B830-73449F62C854}" destId="{9B3581C4-2FD4-694B-98B7-571A5B50C826}" srcOrd="1" destOrd="0" presId="urn:microsoft.com/office/officeart/2005/8/layout/hierarchy3"/>
    <dgm:cxn modelId="{E7F6D538-4B3B-CD4B-9A19-BE82CB62BDD4}" type="presParOf" srcId="{51D245AE-8965-5241-B830-73449F62C854}" destId="{4236FFC8-1C6E-D94D-BE64-0D9C3F213F9C}" srcOrd="2" destOrd="0" presId="urn:microsoft.com/office/officeart/2005/8/layout/hierarchy3"/>
    <dgm:cxn modelId="{0F5919B4-5B90-2E46-9621-F5FFF17E4E29}" type="presParOf" srcId="{51D245AE-8965-5241-B830-73449F62C854}" destId="{997B334E-E3E7-484A-94FD-9FE98B06E5D3}" srcOrd="3" destOrd="0" presId="urn:microsoft.com/office/officeart/2005/8/layout/hierarchy3"/>
    <dgm:cxn modelId="{E2CD35E3-1C40-194C-AC80-2F9FB4E8D868}" type="presParOf" srcId="{51D245AE-8965-5241-B830-73449F62C854}" destId="{1F173F23-D7E9-2140-98A9-81B7F6662385}" srcOrd="4" destOrd="0" presId="urn:microsoft.com/office/officeart/2005/8/layout/hierarchy3"/>
    <dgm:cxn modelId="{29B98931-F69C-804C-8596-707AD6EA94B0}" type="presParOf" srcId="{51D245AE-8965-5241-B830-73449F62C854}" destId="{EE3028E2-F2A6-A548-A078-22AA4CF2097D}" srcOrd="5" destOrd="0" presId="urn:microsoft.com/office/officeart/2005/8/layout/hierarchy3"/>
    <dgm:cxn modelId="{441CC97D-BBDF-7941-B1E1-62FBB21B362E}" type="presParOf" srcId="{51D245AE-8965-5241-B830-73449F62C854}" destId="{35EA8B6E-7CBA-3C46-ACBA-B28BF59A2486}" srcOrd="6" destOrd="0" presId="urn:microsoft.com/office/officeart/2005/8/layout/hierarchy3"/>
    <dgm:cxn modelId="{ACAE217F-7B0E-8346-BE0E-E63BB75D3181}" type="presParOf" srcId="{51D245AE-8965-5241-B830-73449F62C854}" destId="{092E03E6-0390-364F-B243-BCD0C52801E2}" srcOrd="7" destOrd="0" presId="urn:microsoft.com/office/officeart/2005/8/layout/hierarchy3"/>
    <dgm:cxn modelId="{386F2B7C-9A40-1F46-92D5-B14964771EA0}" type="presParOf" srcId="{51D245AE-8965-5241-B830-73449F62C854}" destId="{5E914F32-FE04-9D4B-B1A1-C47F3DB5E6F2}" srcOrd="8" destOrd="0" presId="urn:microsoft.com/office/officeart/2005/8/layout/hierarchy3"/>
    <dgm:cxn modelId="{CC9BA76A-13DA-954B-809E-9777FC696D6B}" type="presParOf" srcId="{51D245AE-8965-5241-B830-73449F62C854}" destId="{CC575E2B-BF36-C244-BFA9-0A26DD34CB23}" srcOrd="9" destOrd="0" presId="urn:microsoft.com/office/officeart/2005/8/layout/hierarchy3"/>
    <dgm:cxn modelId="{2FEAEA00-6DF2-AF47-8631-07E1FE3511DD}" type="presParOf" srcId="{3DA2996A-B9CC-754B-A3CD-41FF8722C935}" destId="{14B39D54-97F4-A642-8172-D4845DF6B17C}" srcOrd="6" destOrd="0" presId="urn:microsoft.com/office/officeart/2005/8/layout/hierarchy3"/>
    <dgm:cxn modelId="{11DC8E56-5AFD-864D-9C18-728BCE7F1664}" type="presParOf" srcId="{14B39D54-97F4-A642-8172-D4845DF6B17C}" destId="{3ED6C7EF-24BB-7342-8D42-B1DAABDCCBDF}" srcOrd="0" destOrd="0" presId="urn:microsoft.com/office/officeart/2005/8/layout/hierarchy3"/>
    <dgm:cxn modelId="{7B3090F4-31B1-EE49-B973-9836515F0BEF}" type="presParOf" srcId="{3ED6C7EF-24BB-7342-8D42-B1DAABDCCBDF}" destId="{51CA69B9-995A-3146-AEC4-A30299EAFD91}" srcOrd="0" destOrd="0" presId="urn:microsoft.com/office/officeart/2005/8/layout/hierarchy3"/>
    <dgm:cxn modelId="{AECBB428-9843-634B-A3FF-D3E06DBCF32A}" type="presParOf" srcId="{3ED6C7EF-24BB-7342-8D42-B1DAABDCCBDF}" destId="{A3EBC1A4-3CA1-964A-8FB8-1070D94A0A1C}" srcOrd="1" destOrd="0" presId="urn:microsoft.com/office/officeart/2005/8/layout/hierarchy3"/>
    <dgm:cxn modelId="{97F94C1A-EC7A-8E4C-884F-6F6E4322C9A5}" type="presParOf" srcId="{14B39D54-97F4-A642-8172-D4845DF6B17C}" destId="{A8A13AA4-94BD-1E4B-9957-85A2CC29447C}" srcOrd="1" destOrd="0" presId="urn:microsoft.com/office/officeart/2005/8/layout/hierarchy3"/>
    <dgm:cxn modelId="{AAACDDDA-FD57-8148-82CB-780389A983B1}" type="presParOf" srcId="{A8A13AA4-94BD-1E4B-9957-85A2CC29447C}" destId="{437448C7-8D9E-894B-8A39-BF62597BFD1F}" srcOrd="0" destOrd="0" presId="urn:microsoft.com/office/officeart/2005/8/layout/hierarchy3"/>
    <dgm:cxn modelId="{3B64DD85-6680-5146-BE99-2BACB6CEE5AB}" type="presParOf" srcId="{A8A13AA4-94BD-1E4B-9957-85A2CC29447C}" destId="{80FE65BA-CA7D-9B4B-8240-226E315E8C05}" srcOrd="1" destOrd="0" presId="urn:microsoft.com/office/officeart/2005/8/layout/hierarchy3"/>
    <dgm:cxn modelId="{9543CF3B-2D23-8D4E-8A4A-E2C3179479E9}" type="presParOf" srcId="{A8A13AA4-94BD-1E4B-9957-85A2CC29447C}" destId="{09E76712-CFC8-9047-BE35-9AED4279CA14}" srcOrd="2" destOrd="0" presId="urn:microsoft.com/office/officeart/2005/8/layout/hierarchy3"/>
    <dgm:cxn modelId="{E3C612F2-2370-AF4E-A24A-92DF13BA84A9}" type="presParOf" srcId="{A8A13AA4-94BD-1E4B-9957-85A2CC29447C}" destId="{59C8AD72-1FF0-6D4F-ABDA-EF6C6C91D979}" srcOrd="3" destOrd="0" presId="urn:microsoft.com/office/officeart/2005/8/layout/hierarchy3"/>
    <dgm:cxn modelId="{DFDEE39D-F07E-6F4A-A9C2-7E053B433C20}" type="presParOf" srcId="{A8A13AA4-94BD-1E4B-9957-85A2CC29447C}" destId="{4D9FE055-ADA2-6C4F-B60B-7CBC43A089E6}" srcOrd="4" destOrd="0" presId="urn:microsoft.com/office/officeart/2005/8/layout/hierarchy3"/>
    <dgm:cxn modelId="{E4FA0656-B9EB-A247-9A62-922832560178}" type="presParOf" srcId="{A8A13AA4-94BD-1E4B-9957-85A2CC29447C}" destId="{E5C17912-BBD8-EA48-B033-E10027B13EC4}" srcOrd="5" destOrd="0" presId="urn:microsoft.com/office/officeart/2005/8/layout/hierarchy3"/>
    <dgm:cxn modelId="{9D1FFF02-9453-C543-9F12-C2613F456364}" type="presParOf" srcId="{A8A13AA4-94BD-1E4B-9957-85A2CC29447C}" destId="{5DF2E0AC-F16A-7B43-A3E3-38B736183D8E}" srcOrd="6" destOrd="0" presId="urn:microsoft.com/office/officeart/2005/8/layout/hierarchy3"/>
    <dgm:cxn modelId="{B4D32041-1489-424E-A4B3-135168250E92}" type="presParOf" srcId="{A8A13AA4-94BD-1E4B-9957-85A2CC29447C}" destId="{FCF6F526-FB38-FE4D-A494-4DFFD18DA82E}" srcOrd="7" destOrd="0" presId="urn:microsoft.com/office/officeart/2005/8/layout/hierarchy3"/>
    <dgm:cxn modelId="{4BBF2444-CF5C-F547-A4CD-F41A8BFCF3AF}" type="presParOf" srcId="{A8A13AA4-94BD-1E4B-9957-85A2CC29447C}" destId="{FC0FD8D0-996E-6443-9AFF-FC093786F2BB}" srcOrd="8" destOrd="0" presId="urn:microsoft.com/office/officeart/2005/8/layout/hierarchy3"/>
    <dgm:cxn modelId="{70ECCC7F-3B38-6C46-9EBD-AAAB879B9133}" type="presParOf" srcId="{A8A13AA4-94BD-1E4B-9957-85A2CC29447C}" destId="{9B9AE7A8-612B-0545-961B-2FB089BD92F9}" srcOrd="9" destOrd="0" presId="urn:microsoft.com/office/officeart/2005/8/layout/hierarchy3"/>
    <dgm:cxn modelId="{9C91E2F2-78CA-564D-859A-522992FFAA65}" type="presParOf" srcId="{3DA2996A-B9CC-754B-A3CD-41FF8722C935}" destId="{AF6E4287-AEB5-7143-99D0-53C62C5C1F09}" srcOrd="7" destOrd="0" presId="urn:microsoft.com/office/officeart/2005/8/layout/hierarchy3"/>
    <dgm:cxn modelId="{C89995E8-0608-F648-AAF2-6A3271C84FE5}" type="presParOf" srcId="{AF6E4287-AEB5-7143-99D0-53C62C5C1F09}" destId="{78CFACDA-E4B9-F547-AD11-FB2DED584293}" srcOrd="0" destOrd="0" presId="urn:microsoft.com/office/officeart/2005/8/layout/hierarchy3"/>
    <dgm:cxn modelId="{A6919383-E35C-A745-9AEB-4C995B981A38}" type="presParOf" srcId="{78CFACDA-E4B9-F547-AD11-FB2DED584293}" destId="{04A97591-A644-7A4E-A21C-0F455A246C0B}" srcOrd="0" destOrd="0" presId="urn:microsoft.com/office/officeart/2005/8/layout/hierarchy3"/>
    <dgm:cxn modelId="{B8884522-9127-B44C-9125-A561148D8BDF}" type="presParOf" srcId="{78CFACDA-E4B9-F547-AD11-FB2DED584293}" destId="{986E21F7-1EC6-6044-A4BD-94ABA22EBA0E}" srcOrd="1" destOrd="0" presId="urn:microsoft.com/office/officeart/2005/8/layout/hierarchy3"/>
    <dgm:cxn modelId="{85194A08-AEE2-4942-8552-33C9EADF7727}" type="presParOf" srcId="{AF6E4287-AEB5-7143-99D0-53C62C5C1F09}" destId="{8E02AF95-9737-1F40-9B03-D871C623D3B3}" srcOrd="1" destOrd="0" presId="urn:microsoft.com/office/officeart/2005/8/layout/hierarchy3"/>
    <dgm:cxn modelId="{15FA30F8-897A-CC43-AE4E-ED26D579DD43}" type="presParOf" srcId="{8E02AF95-9737-1F40-9B03-D871C623D3B3}" destId="{B575AD4C-A0B9-C546-951C-87B42CC951D5}" srcOrd="0" destOrd="0" presId="urn:microsoft.com/office/officeart/2005/8/layout/hierarchy3"/>
    <dgm:cxn modelId="{C5ED7AE9-72FC-3D4E-BCBC-B0B41563FFE6}" type="presParOf" srcId="{8E02AF95-9737-1F40-9B03-D871C623D3B3}" destId="{D314026A-2F78-F84E-8045-6675029EDD49}" srcOrd="1" destOrd="0" presId="urn:microsoft.com/office/officeart/2005/8/layout/hierarchy3"/>
    <dgm:cxn modelId="{EF3F7FC7-4068-544C-90AB-616860E9A5EB}" type="presParOf" srcId="{8E02AF95-9737-1F40-9B03-D871C623D3B3}" destId="{16E58DE1-A091-5548-8240-35067CD2D11F}" srcOrd="2" destOrd="0" presId="urn:microsoft.com/office/officeart/2005/8/layout/hierarchy3"/>
    <dgm:cxn modelId="{98B8BF10-604D-A64D-AF0B-13285E8DB062}" type="presParOf" srcId="{8E02AF95-9737-1F40-9B03-D871C623D3B3}" destId="{EFCCE37F-D0FD-4444-9D80-DBC41CEF80D2}" srcOrd="3" destOrd="0" presId="urn:microsoft.com/office/officeart/2005/8/layout/hierarchy3"/>
    <dgm:cxn modelId="{01CC5DEA-E28A-6947-A1BA-D0B0F64FD3A7}" type="presParOf" srcId="{8E02AF95-9737-1F40-9B03-D871C623D3B3}" destId="{7DDFF29B-2975-EF45-B31C-ECD72FD9ABF0}" srcOrd="4" destOrd="0" presId="urn:microsoft.com/office/officeart/2005/8/layout/hierarchy3"/>
    <dgm:cxn modelId="{DC5B9A95-696F-0441-AC2F-FFDAB0D8024E}" type="presParOf" srcId="{8E02AF95-9737-1F40-9B03-D871C623D3B3}" destId="{3A801272-935B-9A41-A9D1-B14936F53555}" srcOrd="5"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5ED3E6-51AD-1641-949A-0F65BC3E9D79}">
      <dsp:nvSpPr>
        <dsp:cNvPr id="0" name=""/>
        <dsp:cNvSpPr/>
      </dsp:nvSpPr>
      <dsp:spPr>
        <a:xfrm>
          <a:off x="1063" y="260886"/>
          <a:ext cx="893419" cy="446709"/>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5240" rIns="22860" bIns="15240" numCol="1" spcCol="1270" anchor="ctr" anchorCtr="0">
          <a:noAutofit/>
        </a:bodyPr>
        <a:lstStyle/>
        <a:p>
          <a:pPr lvl="0" algn="ctr" defTabSz="533400">
            <a:lnSpc>
              <a:spcPct val="90000"/>
            </a:lnSpc>
            <a:spcBef>
              <a:spcPct val="0"/>
            </a:spcBef>
            <a:spcAft>
              <a:spcPct val="35000"/>
            </a:spcAft>
          </a:pPr>
          <a:r>
            <a:rPr lang="en-US" sz="1200" b="1" kern="1200" dirty="0"/>
            <a:t>Functional suitability</a:t>
          </a:r>
        </a:p>
      </dsp:txBody>
      <dsp:txXfrm>
        <a:off x="14147" y="273970"/>
        <a:ext cx="867251" cy="420541"/>
      </dsp:txXfrm>
    </dsp:sp>
    <dsp:sp modelId="{CEEA02DB-4226-0A4E-9CEE-E4DF1468D4FA}">
      <dsp:nvSpPr>
        <dsp:cNvPr id="0" name=""/>
        <dsp:cNvSpPr/>
      </dsp:nvSpPr>
      <dsp:spPr>
        <a:xfrm>
          <a:off x="44685" y="707595"/>
          <a:ext cx="91440" cy="335032"/>
        </a:xfrm>
        <a:custGeom>
          <a:avLst/>
          <a:gdLst/>
          <a:ahLst/>
          <a:cxnLst/>
          <a:rect l="0" t="0" r="0" b="0"/>
          <a:pathLst>
            <a:path>
              <a:moveTo>
                <a:pt x="45720" y="0"/>
              </a:moveTo>
              <a:lnTo>
                <a:pt x="45720" y="335032"/>
              </a:lnTo>
              <a:lnTo>
                <a:pt x="135061" y="335032"/>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E0B66B4-D0F6-534A-9FA4-5FFE3999714B}">
      <dsp:nvSpPr>
        <dsp:cNvPr id="0" name=""/>
        <dsp:cNvSpPr/>
      </dsp:nvSpPr>
      <dsp:spPr>
        <a:xfrm>
          <a:off x="179747" y="819273"/>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dirty="0"/>
            <a:t>Functional correctness</a:t>
          </a:r>
        </a:p>
      </dsp:txBody>
      <dsp:txXfrm>
        <a:off x="192831" y="832357"/>
        <a:ext cx="688567" cy="420541"/>
      </dsp:txXfrm>
    </dsp:sp>
    <dsp:sp modelId="{0D1F2A58-F3A6-2749-A21E-35A839943671}">
      <dsp:nvSpPr>
        <dsp:cNvPr id="0" name=""/>
        <dsp:cNvSpPr/>
      </dsp:nvSpPr>
      <dsp:spPr>
        <a:xfrm>
          <a:off x="44685" y="707595"/>
          <a:ext cx="91440" cy="893419"/>
        </a:xfrm>
        <a:custGeom>
          <a:avLst/>
          <a:gdLst/>
          <a:ahLst/>
          <a:cxnLst/>
          <a:rect l="0" t="0" r="0" b="0"/>
          <a:pathLst>
            <a:path>
              <a:moveTo>
                <a:pt x="45720" y="0"/>
              </a:moveTo>
              <a:lnTo>
                <a:pt x="45720" y="893419"/>
              </a:lnTo>
              <a:lnTo>
                <a:pt x="135061" y="893419"/>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3301F81-1F1D-3F46-B392-A59C2C4C807C}">
      <dsp:nvSpPr>
        <dsp:cNvPr id="0" name=""/>
        <dsp:cNvSpPr/>
      </dsp:nvSpPr>
      <dsp:spPr>
        <a:xfrm>
          <a:off x="179747" y="1377660"/>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129844"/>
              <a:satOff val="1154"/>
              <a:lumOff val="-61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dirty="0"/>
            <a:t>Functional complete-ness</a:t>
          </a:r>
        </a:p>
      </dsp:txBody>
      <dsp:txXfrm>
        <a:off x="192831" y="1390744"/>
        <a:ext cx="688567" cy="420541"/>
      </dsp:txXfrm>
    </dsp:sp>
    <dsp:sp modelId="{F25706D1-68D7-8C43-A6D7-5B86169F3E21}">
      <dsp:nvSpPr>
        <dsp:cNvPr id="0" name=""/>
        <dsp:cNvSpPr/>
      </dsp:nvSpPr>
      <dsp:spPr>
        <a:xfrm>
          <a:off x="44685" y="707595"/>
          <a:ext cx="91440" cy="1451806"/>
        </a:xfrm>
        <a:custGeom>
          <a:avLst/>
          <a:gdLst/>
          <a:ahLst/>
          <a:cxnLst/>
          <a:rect l="0" t="0" r="0" b="0"/>
          <a:pathLst>
            <a:path>
              <a:moveTo>
                <a:pt x="45720" y="0"/>
              </a:moveTo>
              <a:lnTo>
                <a:pt x="45720" y="1451806"/>
              </a:lnTo>
              <a:lnTo>
                <a:pt x="135061" y="1451806"/>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DD7714F-70F6-4041-A377-C7AF7CC48C51}">
      <dsp:nvSpPr>
        <dsp:cNvPr id="0" name=""/>
        <dsp:cNvSpPr/>
      </dsp:nvSpPr>
      <dsp:spPr>
        <a:xfrm>
          <a:off x="179747" y="1936047"/>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259688"/>
              <a:satOff val="2307"/>
              <a:lumOff val="-122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dirty="0"/>
            <a:t>Functional appropriate-ness</a:t>
          </a:r>
        </a:p>
      </dsp:txBody>
      <dsp:txXfrm>
        <a:off x="192831" y="1949131"/>
        <a:ext cx="688567" cy="420541"/>
      </dsp:txXfrm>
    </dsp:sp>
    <dsp:sp modelId="{BA133919-C9B4-1F46-8D96-28E5A05EB3DE}">
      <dsp:nvSpPr>
        <dsp:cNvPr id="0" name=""/>
        <dsp:cNvSpPr/>
      </dsp:nvSpPr>
      <dsp:spPr>
        <a:xfrm>
          <a:off x="1117838" y="260886"/>
          <a:ext cx="893419" cy="446709"/>
        </a:xfrm>
        <a:prstGeom prst="roundRect">
          <a:avLst>
            <a:gd name="adj" fmla="val 10000"/>
          </a:avLst>
        </a:prstGeom>
        <a:solidFill>
          <a:schemeClr val="accent4">
            <a:hueOff val="-482277"/>
            <a:satOff val="4285"/>
            <a:lumOff val="-226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5240" rIns="22860" bIns="15240" numCol="1" spcCol="1270" anchor="ctr" anchorCtr="0">
          <a:noAutofit/>
        </a:bodyPr>
        <a:lstStyle/>
        <a:p>
          <a:pPr lvl="0" algn="ctr" defTabSz="533400">
            <a:lnSpc>
              <a:spcPct val="90000"/>
            </a:lnSpc>
            <a:spcBef>
              <a:spcPct val="0"/>
            </a:spcBef>
            <a:spcAft>
              <a:spcPct val="35000"/>
            </a:spcAft>
          </a:pPr>
          <a:r>
            <a:rPr lang="en-US" sz="1200" b="1" kern="1200" dirty="0"/>
            <a:t>Performance efficiency</a:t>
          </a:r>
        </a:p>
      </dsp:txBody>
      <dsp:txXfrm>
        <a:off x="1130922" y="273970"/>
        <a:ext cx="867251" cy="420541"/>
      </dsp:txXfrm>
    </dsp:sp>
    <dsp:sp modelId="{A9557D1F-C5B3-4E4A-8CE5-F4F68D65AEEB}">
      <dsp:nvSpPr>
        <dsp:cNvPr id="0" name=""/>
        <dsp:cNvSpPr/>
      </dsp:nvSpPr>
      <dsp:spPr>
        <a:xfrm>
          <a:off x="1161460" y="707595"/>
          <a:ext cx="91440" cy="335032"/>
        </a:xfrm>
        <a:custGeom>
          <a:avLst/>
          <a:gdLst/>
          <a:ahLst/>
          <a:cxnLst/>
          <a:rect l="0" t="0" r="0" b="0"/>
          <a:pathLst>
            <a:path>
              <a:moveTo>
                <a:pt x="45720" y="0"/>
              </a:moveTo>
              <a:lnTo>
                <a:pt x="45720" y="335032"/>
              </a:lnTo>
              <a:lnTo>
                <a:pt x="135061" y="335032"/>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124905-5F4B-C442-AA9D-A554D067E1CE}">
      <dsp:nvSpPr>
        <dsp:cNvPr id="0" name=""/>
        <dsp:cNvSpPr/>
      </dsp:nvSpPr>
      <dsp:spPr>
        <a:xfrm>
          <a:off x="1296521" y="819273"/>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389532"/>
              <a:satOff val="3461"/>
              <a:lumOff val="-183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dirty="0"/>
            <a:t>Capacity</a:t>
          </a:r>
        </a:p>
      </dsp:txBody>
      <dsp:txXfrm>
        <a:off x="1309605" y="832357"/>
        <a:ext cx="688567" cy="420541"/>
      </dsp:txXfrm>
    </dsp:sp>
    <dsp:sp modelId="{8AECC5BC-2112-6C47-BA97-C703B279B190}">
      <dsp:nvSpPr>
        <dsp:cNvPr id="0" name=""/>
        <dsp:cNvSpPr/>
      </dsp:nvSpPr>
      <dsp:spPr>
        <a:xfrm>
          <a:off x="1161460" y="707595"/>
          <a:ext cx="91440" cy="893419"/>
        </a:xfrm>
        <a:custGeom>
          <a:avLst/>
          <a:gdLst/>
          <a:ahLst/>
          <a:cxnLst/>
          <a:rect l="0" t="0" r="0" b="0"/>
          <a:pathLst>
            <a:path>
              <a:moveTo>
                <a:pt x="45720" y="0"/>
              </a:moveTo>
              <a:lnTo>
                <a:pt x="45720" y="893419"/>
              </a:lnTo>
              <a:lnTo>
                <a:pt x="135061" y="893419"/>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023BBE9-C729-A74F-9B11-823A1A565C70}">
      <dsp:nvSpPr>
        <dsp:cNvPr id="0" name=""/>
        <dsp:cNvSpPr/>
      </dsp:nvSpPr>
      <dsp:spPr>
        <a:xfrm>
          <a:off x="1296521" y="1377660"/>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519376"/>
              <a:satOff val="4615"/>
              <a:lumOff val="-244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dirty="0"/>
            <a:t>Resource utilization</a:t>
          </a:r>
        </a:p>
      </dsp:txBody>
      <dsp:txXfrm>
        <a:off x="1309605" y="1390744"/>
        <a:ext cx="688567" cy="420541"/>
      </dsp:txXfrm>
    </dsp:sp>
    <dsp:sp modelId="{6A58B61E-B9B8-664C-AF64-AB9D200576BF}">
      <dsp:nvSpPr>
        <dsp:cNvPr id="0" name=""/>
        <dsp:cNvSpPr/>
      </dsp:nvSpPr>
      <dsp:spPr>
        <a:xfrm>
          <a:off x="1161460" y="707595"/>
          <a:ext cx="91440" cy="1451806"/>
        </a:xfrm>
        <a:custGeom>
          <a:avLst/>
          <a:gdLst/>
          <a:ahLst/>
          <a:cxnLst/>
          <a:rect l="0" t="0" r="0" b="0"/>
          <a:pathLst>
            <a:path>
              <a:moveTo>
                <a:pt x="45720" y="0"/>
              </a:moveTo>
              <a:lnTo>
                <a:pt x="45720" y="1451806"/>
              </a:lnTo>
              <a:lnTo>
                <a:pt x="135061" y="1451806"/>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8F89AFA-7427-B447-B5EA-897B3007A5D0}">
      <dsp:nvSpPr>
        <dsp:cNvPr id="0" name=""/>
        <dsp:cNvSpPr/>
      </dsp:nvSpPr>
      <dsp:spPr>
        <a:xfrm>
          <a:off x="1296521" y="1936047"/>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649220"/>
              <a:satOff val="5768"/>
              <a:lumOff val="-305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dirty="0"/>
            <a:t>Time behavior</a:t>
          </a:r>
        </a:p>
      </dsp:txBody>
      <dsp:txXfrm>
        <a:off x="1309605" y="1949131"/>
        <a:ext cx="688567" cy="420541"/>
      </dsp:txXfrm>
    </dsp:sp>
    <dsp:sp modelId="{07B8B408-BBEA-5347-BC4A-13FA8D964551}">
      <dsp:nvSpPr>
        <dsp:cNvPr id="0" name=""/>
        <dsp:cNvSpPr/>
      </dsp:nvSpPr>
      <dsp:spPr>
        <a:xfrm>
          <a:off x="2234612" y="260886"/>
          <a:ext cx="893419" cy="446709"/>
        </a:xfrm>
        <a:prstGeom prst="roundRect">
          <a:avLst>
            <a:gd name="adj" fmla="val 10000"/>
          </a:avLst>
        </a:prstGeom>
        <a:solidFill>
          <a:schemeClr val="accent4">
            <a:hueOff val="-964555"/>
            <a:satOff val="8570"/>
            <a:lumOff val="-453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5240" rIns="22860" bIns="15240" numCol="1" spcCol="1270" anchor="ctr" anchorCtr="0">
          <a:noAutofit/>
        </a:bodyPr>
        <a:lstStyle/>
        <a:p>
          <a:pPr lvl="0" algn="ctr" defTabSz="533400">
            <a:lnSpc>
              <a:spcPct val="90000"/>
            </a:lnSpc>
            <a:spcBef>
              <a:spcPct val="0"/>
            </a:spcBef>
            <a:spcAft>
              <a:spcPct val="35000"/>
            </a:spcAft>
          </a:pPr>
          <a:r>
            <a:rPr lang="en-US" sz="1200" b="1" kern="1200" dirty="0" err="1"/>
            <a:t>Compatib-ility</a:t>
          </a:r>
          <a:endParaRPr lang="en-US" sz="1200" b="1" kern="1200" dirty="0"/>
        </a:p>
      </dsp:txBody>
      <dsp:txXfrm>
        <a:off x="2247696" y="273970"/>
        <a:ext cx="867251" cy="420541"/>
      </dsp:txXfrm>
    </dsp:sp>
    <dsp:sp modelId="{9F877505-089D-AE47-A1F1-6C24D9394F4F}">
      <dsp:nvSpPr>
        <dsp:cNvPr id="0" name=""/>
        <dsp:cNvSpPr/>
      </dsp:nvSpPr>
      <dsp:spPr>
        <a:xfrm>
          <a:off x="2278234" y="707595"/>
          <a:ext cx="91440" cy="335032"/>
        </a:xfrm>
        <a:custGeom>
          <a:avLst/>
          <a:gdLst/>
          <a:ahLst/>
          <a:cxnLst/>
          <a:rect l="0" t="0" r="0" b="0"/>
          <a:pathLst>
            <a:path>
              <a:moveTo>
                <a:pt x="45720" y="0"/>
              </a:moveTo>
              <a:lnTo>
                <a:pt x="45720" y="335032"/>
              </a:lnTo>
              <a:lnTo>
                <a:pt x="135061" y="335032"/>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FE81644-B710-2848-8BE0-2E9C1E143939}">
      <dsp:nvSpPr>
        <dsp:cNvPr id="0" name=""/>
        <dsp:cNvSpPr/>
      </dsp:nvSpPr>
      <dsp:spPr>
        <a:xfrm>
          <a:off x="2413296" y="819273"/>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779064"/>
              <a:satOff val="6922"/>
              <a:lumOff val="-366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a:t>Interop-erability</a:t>
          </a:r>
          <a:endParaRPr lang="en-US" sz="1000" b="1" kern="1200" dirty="0"/>
        </a:p>
      </dsp:txBody>
      <dsp:txXfrm>
        <a:off x="2426380" y="832357"/>
        <a:ext cx="688567" cy="420541"/>
      </dsp:txXfrm>
    </dsp:sp>
    <dsp:sp modelId="{40E2CB40-9B00-E748-B505-5DD3E635E558}">
      <dsp:nvSpPr>
        <dsp:cNvPr id="0" name=""/>
        <dsp:cNvSpPr/>
      </dsp:nvSpPr>
      <dsp:spPr>
        <a:xfrm>
          <a:off x="2278234" y="707595"/>
          <a:ext cx="91440" cy="893419"/>
        </a:xfrm>
        <a:custGeom>
          <a:avLst/>
          <a:gdLst/>
          <a:ahLst/>
          <a:cxnLst/>
          <a:rect l="0" t="0" r="0" b="0"/>
          <a:pathLst>
            <a:path>
              <a:moveTo>
                <a:pt x="45720" y="0"/>
              </a:moveTo>
              <a:lnTo>
                <a:pt x="45720" y="893419"/>
              </a:lnTo>
              <a:lnTo>
                <a:pt x="135061" y="893419"/>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632657C-BFC7-224C-84FA-CA5FAF7AD56D}">
      <dsp:nvSpPr>
        <dsp:cNvPr id="0" name=""/>
        <dsp:cNvSpPr/>
      </dsp:nvSpPr>
      <dsp:spPr>
        <a:xfrm>
          <a:off x="2413296" y="1377660"/>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908908"/>
              <a:satOff val="8076"/>
              <a:lumOff val="-427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dirty="0"/>
            <a:t>Co-existence</a:t>
          </a:r>
        </a:p>
      </dsp:txBody>
      <dsp:txXfrm>
        <a:off x="2426380" y="1390744"/>
        <a:ext cx="688567" cy="420541"/>
      </dsp:txXfrm>
    </dsp:sp>
    <dsp:sp modelId="{20E4A332-023C-354A-A82F-E68BD57D1F45}">
      <dsp:nvSpPr>
        <dsp:cNvPr id="0" name=""/>
        <dsp:cNvSpPr/>
      </dsp:nvSpPr>
      <dsp:spPr>
        <a:xfrm>
          <a:off x="3351386" y="260886"/>
          <a:ext cx="893419" cy="446709"/>
        </a:xfrm>
        <a:prstGeom prst="roundRect">
          <a:avLst>
            <a:gd name="adj" fmla="val 10000"/>
          </a:avLst>
        </a:prstGeom>
        <a:solidFill>
          <a:schemeClr val="accent4">
            <a:hueOff val="-1446832"/>
            <a:satOff val="12855"/>
            <a:lumOff val="-680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5240" rIns="22860" bIns="15240" numCol="1" spcCol="1270" anchor="ctr" anchorCtr="0">
          <a:noAutofit/>
        </a:bodyPr>
        <a:lstStyle/>
        <a:p>
          <a:pPr lvl="0" algn="ctr" defTabSz="533400">
            <a:lnSpc>
              <a:spcPct val="90000"/>
            </a:lnSpc>
            <a:spcBef>
              <a:spcPct val="0"/>
            </a:spcBef>
            <a:spcAft>
              <a:spcPct val="35000"/>
            </a:spcAft>
          </a:pPr>
          <a:r>
            <a:rPr lang="en-US" sz="1200" b="1" kern="1200" dirty="0"/>
            <a:t>Usability</a:t>
          </a:r>
        </a:p>
      </dsp:txBody>
      <dsp:txXfrm>
        <a:off x="3364470" y="273970"/>
        <a:ext cx="867251" cy="420541"/>
      </dsp:txXfrm>
    </dsp:sp>
    <dsp:sp modelId="{96C0B8AD-0DBD-D346-8EE3-09BFB11167B9}">
      <dsp:nvSpPr>
        <dsp:cNvPr id="0" name=""/>
        <dsp:cNvSpPr/>
      </dsp:nvSpPr>
      <dsp:spPr>
        <a:xfrm>
          <a:off x="3395008" y="707595"/>
          <a:ext cx="91440" cy="335032"/>
        </a:xfrm>
        <a:custGeom>
          <a:avLst/>
          <a:gdLst/>
          <a:ahLst/>
          <a:cxnLst/>
          <a:rect l="0" t="0" r="0" b="0"/>
          <a:pathLst>
            <a:path>
              <a:moveTo>
                <a:pt x="45720" y="0"/>
              </a:moveTo>
              <a:lnTo>
                <a:pt x="45720" y="335032"/>
              </a:lnTo>
              <a:lnTo>
                <a:pt x="135061" y="335032"/>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A57115A-100A-0B4A-9BAC-ABEC59ABB382}">
      <dsp:nvSpPr>
        <dsp:cNvPr id="0" name=""/>
        <dsp:cNvSpPr/>
      </dsp:nvSpPr>
      <dsp:spPr>
        <a:xfrm>
          <a:off x="3530070" y="819273"/>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1038751"/>
              <a:satOff val="9230"/>
              <a:lumOff val="-488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dirty="0"/>
            <a:t>Operability </a:t>
          </a:r>
        </a:p>
      </dsp:txBody>
      <dsp:txXfrm>
        <a:off x="3543154" y="832357"/>
        <a:ext cx="688567" cy="420541"/>
      </dsp:txXfrm>
    </dsp:sp>
    <dsp:sp modelId="{DD922611-B3FD-504D-B7FB-01A6B7FC4849}">
      <dsp:nvSpPr>
        <dsp:cNvPr id="0" name=""/>
        <dsp:cNvSpPr/>
      </dsp:nvSpPr>
      <dsp:spPr>
        <a:xfrm>
          <a:off x="3395008" y="707595"/>
          <a:ext cx="91440" cy="893419"/>
        </a:xfrm>
        <a:custGeom>
          <a:avLst/>
          <a:gdLst/>
          <a:ahLst/>
          <a:cxnLst/>
          <a:rect l="0" t="0" r="0" b="0"/>
          <a:pathLst>
            <a:path>
              <a:moveTo>
                <a:pt x="45720" y="0"/>
              </a:moveTo>
              <a:lnTo>
                <a:pt x="45720" y="893419"/>
              </a:lnTo>
              <a:lnTo>
                <a:pt x="135061" y="893419"/>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394CABE-AB99-1C4A-B9C0-729743D086F2}">
      <dsp:nvSpPr>
        <dsp:cNvPr id="0" name=""/>
        <dsp:cNvSpPr/>
      </dsp:nvSpPr>
      <dsp:spPr>
        <a:xfrm>
          <a:off x="3530070" y="1377660"/>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1168595"/>
              <a:satOff val="10383"/>
              <a:lumOff val="-549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dirty="0"/>
            <a:t>User error protection</a:t>
          </a:r>
        </a:p>
      </dsp:txBody>
      <dsp:txXfrm>
        <a:off x="3543154" y="1390744"/>
        <a:ext cx="688567" cy="420541"/>
      </dsp:txXfrm>
    </dsp:sp>
    <dsp:sp modelId="{8A3AFC21-FCDC-294F-83C4-28C57F26AA02}">
      <dsp:nvSpPr>
        <dsp:cNvPr id="0" name=""/>
        <dsp:cNvSpPr/>
      </dsp:nvSpPr>
      <dsp:spPr>
        <a:xfrm>
          <a:off x="4468161" y="260886"/>
          <a:ext cx="893419" cy="446709"/>
        </a:xfrm>
        <a:prstGeom prst="roundRect">
          <a:avLst>
            <a:gd name="adj" fmla="val 10000"/>
          </a:avLst>
        </a:prstGeom>
        <a:solidFill>
          <a:schemeClr val="accent4">
            <a:hueOff val="-1929110"/>
            <a:satOff val="17141"/>
            <a:lumOff val="-907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5240" rIns="22860" bIns="15240" numCol="1" spcCol="1270" anchor="ctr" anchorCtr="0">
          <a:noAutofit/>
        </a:bodyPr>
        <a:lstStyle/>
        <a:p>
          <a:pPr lvl="0" algn="ctr" defTabSz="533400">
            <a:lnSpc>
              <a:spcPct val="90000"/>
            </a:lnSpc>
            <a:spcBef>
              <a:spcPct val="0"/>
            </a:spcBef>
            <a:spcAft>
              <a:spcPct val="35000"/>
            </a:spcAft>
          </a:pPr>
          <a:r>
            <a:rPr lang="en-US" sz="1200" b="1" kern="1200" dirty="0"/>
            <a:t>Reliability</a:t>
          </a:r>
        </a:p>
      </dsp:txBody>
      <dsp:txXfrm>
        <a:off x="4481245" y="273970"/>
        <a:ext cx="867251" cy="420541"/>
      </dsp:txXfrm>
    </dsp:sp>
    <dsp:sp modelId="{E976EDA8-6C28-DE4A-87DF-710404B66FFB}">
      <dsp:nvSpPr>
        <dsp:cNvPr id="0" name=""/>
        <dsp:cNvSpPr/>
      </dsp:nvSpPr>
      <dsp:spPr>
        <a:xfrm>
          <a:off x="4511783" y="707595"/>
          <a:ext cx="91440" cy="335032"/>
        </a:xfrm>
        <a:custGeom>
          <a:avLst/>
          <a:gdLst/>
          <a:ahLst/>
          <a:cxnLst/>
          <a:rect l="0" t="0" r="0" b="0"/>
          <a:pathLst>
            <a:path>
              <a:moveTo>
                <a:pt x="45720" y="0"/>
              </a:moveTo>
              <a:lnTo>
                <a:pt x="45720" y="335032"/>
              </a:lnTo>
              <a:lnTo>
                <a:pt x="135061" y="335032"/>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3B72943-9D2C-B447-9862-078C01E5CD48}">
      <dsp:nvSpPr>
        <dsp:cNvPr id="0" name=""/>
        <dsp:cNvSpPr/>
      </dsp:nvSpPr>
      <dsp:spPr>
        <a:xfrm>
          <a:off x="4646845" y="819273"/>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1298439"/>
              <a:satOff val="11537"/>
              <a:lumOff val="-610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a:t>Availability</a:t>
          </a:r>
          <a:endParaRPr lang="en-US" sz="1000" b="1" kern="1200" dirty="0"/>
        </a:p>
      </dsp:txBody>
      <dsp:txXfrm>
        <a:off x="4659929" y="832357"/>
        <a:ext cx="688567" cy="420541"/>
      </dsp:txXfrm>
    </dsp:sp>
    <dsp:sp modelId="{9DD1C069-7EFF-BE4E-9BEF-C0171B20E754}">
      <dsp:nvSpPr>
        <dsp:cNvPr id="0" name=""/>
        <dsp:cNvSpPr/>
      </dsp:nvSpPr>
      <dsp:spPr>
        <a:xfrm>
          <a:off x="4511783" y="707595"/>
          <a:ext cx="91440" cy="893419"/>
        </a:xfrm>
        <a:custGeom>
          <a:avLst/>
          <a:gdLst/>
          <a:ahLst/>
          <a:cxnLst/>
          <a:rect l="0" t="0" r="0" b="0"/>
          <a:pathLst>
            <a:path>
              <a:moveTo>
                <a:pt x="45720" y="0"/>
              </a:moveTo>
              <a:lnTo>
                <a:pt x="45720" y="893419"/>
              </a:lnTo>
              <a:lnTo>
                <a:pt x="135061" y="893419"/>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4B23716-2CC8-5148-A061-F33F23804BE5}">
      <dsp:nvSpPr>
        <dsp:cNvPr id="0" name=""/>
        <dsp:cNvSpPr/>
      </dsp:nvSpPr>
      <dsp:spPr>
        <a:xfrm>
          <a:off x="4646845" y="1377660"/>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1428283"/>
              <a:satOff val="12691"/>
              <a:lumOff val="-671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dirty="0" err="1"/>
            <a:t>Recoverab-ility</a:t>
          </a:r>
          <a:endParaRPr lang="en-US" sz="1000" b="1" kern="1200" dirty="0"/>
        </a:p>
      </dsp:txBody>
      <dsp:txXfrm>
        <a:off x="4659929" y="1390744"/>
        <a:ext cx="688567" cy="420541"/>
      </dsp:txXfrm>
    </dsp:sp>
    <dsp:sp modelId="{B558153D-11A8-6142-B758-300ACA5246DD}">
      <dsp:nvSpPr>
        <dsp:cNvPr id="0" name=""/>
        <dsp:cNvSpPr/>
      </dsp:nvSpPr>
      <dsp:spPr>
        <a:xfrm>
          <a:off x="4511783" y="707595"/>
          <a:ext cx="91440" cy="1451806"/>
        </a:xfrm>
        <a:custGeom>
          <a:avLst/>
          <a:gdLst/>
          <a:ahLst/>
          <a:cxnLst/>
          <a:rect l="0" t="0" r="0" b="0"/>
          <a:pathLst>
            <a:path>
              <a:moveTo>
                <a:pt x="45720" y="0"/>
              </a:moveTo>
              <a:lnTo>
                <a:pt x="45720" y="1451806"/>
              </a:lnTo>
              <a:lnTo>
                <a:pt x="135061" y="1451806"/>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F283CA6-EFED-9B45-B629-D2FA0BF4ADCB}">
      <dsp:nvSpPr>
        <dsp:cNvPr id="0" name=""/>
        <dsp:cNvSpPr/>
      </dsp:nvSpPr>
      <dsp:spPr>
        <a:xfrm>
          <a:off x="4646845" y="1936047"/>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1558127"/>
              <a:satOff val="13844"/>
              <a:lumOff val="-733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dirty="0"/>
            <a:t>Maturity </a:t>
          </a:r>
        </a:p>
      </dsp:txBody>
      <dsp:txXfrm>
        <a:off x="4659929" y="1949131"/>
        <a:ext cx="688567" cy="420541"/>
      </dsp:txXfrm>
    </dsp:sp>
    <dsp:sp modelId="{12865B71-5B1C-3140-BFB5-38937DC9BCE6}">
      <dsp:nvSpPr>
        <dsp:cNvPr id="0" name=""/>
        <dsp:cNvSpPr/>
      </dsp:nvSpPr>
      <dsp:spPr>
        <a:xfrm>
          <a:off x="4511783" y="707595"/>
          <a:ext cx="91440" cy="2010194"/>
        </a:xfrm>
        <a:custGeom>
          <a:avLst/>
          <a:gdLst/>
          <a:ahLst/>
          <a:cxnLst/>
          <a:rect l="0" t="0" r="0" b="0"/>
          <a:pathLst>
            <a:path>
              <a:moveTo>
                <a:pt x="45720" y="0"/>
              </a:moveTo>
              <a:lnTo>
                <a:pt x="45720" y="2010194"/>
              </a:lnTo>
              <a:lnTo>
                <a:pt x="135061" y="2010194"/>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BA92FFD-011E-CD40-84AF-075B95B64B93}">
      <dsp:nvSpPr>
        <dsp:cNvPr id="0" name=""/>
        <dsp:cNvSpPr/>
      </dsp:nvSpPr>
      <dsp:spPr>
        <a:xfrm>
          <a:off x="4646845" y="2494434"/>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1687971"/>
              <a:satOff val="14998"/>
              <a:lumOff val="-794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dirty="0"/>
            <a:t>Fault tolerance </a:t>
          </a:r>
        </a:p>
      </dsp:txBody>
      <dsp:txXfrm>
        <a:off x="4659929" y="2507518"/>
        <a:ext cx="688567" cy="420541"/>
      </dsp:txXfrm>
    </dsp:sp>
    <dsp:sp modelId="{7C4B08AE-504D-5445-8927-ABADC132B1EA}">
      <dsp:nvSpPr>
        <dsp:cNvPr id="0" name=""/>
        <dsp:cNvSpPr/>
      </dsp:nvSpPr>
      <dsp:spPr>
        <a:xfrm>
          <a:off x="5584935" y="260886"/>
          <a:ext cx="893419" cy="446709"/>
        </a:xfrm>
        <a:prstGeom prst="roundRect">
          <a:avLst>
            <a:gd name="adj" fmla="val 10000"/>
          </a:avLst>
        </a:prstGeom>
        <a:solidFill>
          <a:schemeClr val="accent4">
            <a:hueOff val="-2411387"/>
            <a:satOff val="21426"/>
            <a:lumOff val="-1134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5240" rIns="22860" bIns="15240" numCol="1" spcCol="1270" anchor="ctr" anchorCtr="0">
          <a:noAutofit/>
        </a:bodyPr>
        <a:lstStyle/>
        <a:p>
          <a:pPr lvl="0" algn="ctr" defTabSz="533400">
            <a:lnSpc>
              <a:spcPct val="90000"/>
            </a:lnSpc>
            <a:spcBef>
              <a:spcPct val="0"/>
            </a:spcBef>
            <a:spcAft>
              <a:spcPct val="35000"/>
            </a:spcAft>
          </a:pPr>
          <a:r>
            <a:rPr lang="en-US" sz="1200" b="1" kern="1200" dirty="0"/>
            <a:t>Security </a:t>
          </a:r>
        </a:p>
      </dsp:txBody>
      <dsp:txXfrm>
        <a:off x="5598019" y="273970"/>
        <a:ext cx="867251" cy="420541"/>
      </dsp:txXfrm>
    </dsp:sp>
    <dsp:sp modelId="{6C7CCA5F-C27C-C242-A47B-5B9938F66569}">
      <dsp:nvSpPr>
        <dsp:cNvPr id="0" name=""/>
        <dsp:cNvSpPr/>
      </dsp:nvSpPr>
      <dsp:spPr>
        <a:xfrm>
          <a:off x="5628557" y="707595"/>
          <a:ext cx="91440" cy="335032"/>
        </a:xfrm>
        <a:custGeom>
          <a:avLst/>
          <a:gdLst/>
          <a:ahLst/>
          <a:cxnLst/>
          <a:rect l="0" t="0" r="0" b="0"/>
          <a:pathLst>
            <a:path>
              <a:moveTo>
                <a:pt x="45720" y="0"/>
              </a:moveTo>
              <a:lnTo>
                <a:pt x="45720" y="335032"/>
              </a:lnTo>
              <a:lnTo>
                <a:pt x="135061" y="335032"/>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B3581C4-2FD4-694B-98B7-571A5B50C826}">
      <dsp:nvSpPr>
        <dsp:cNvPr id="0" name=""/>
        <dsp:cNvSpPr/>
      </dsp:nvSpPr>
      <dsp:spPr>
        <a:xfrm>
          <a:off x="5763619" y="819273"/>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1817815"/>
              <a:satOff val="16152"/>
              <a:lumOff val="-855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a:t>Integrity </a:t>
          </a:r>
          <a:endParaRPr lang="en-US" sz="1000" b="1" kern="1200" dirty="0"/>
        </a:p>
      </dsp:txBody>
      <dsp:txXfrm>
        <a:off x="5776703" y="832357"/>
        <a:ext cx="688567" cy="420541"/>
      </dsp:txXfrm>
    </dsp:sp>
    <dsp:sp modelId="{4236FFC8-1C6E-D94D-BE64-0D9C3F213F9C}">
      <dsp:nvSpPr>
        <dsp:cNvPr id="0" name=""/>
        <dsp:cNvSpPr/>
      </dsp:nvSpPr>
      <dsp:spPr>
        <a:xfrm>
          <a:off x="5628557" y="707595"/>
          <a:ext cx="91440" cy="893419"/>
        </a:xfrm>
        <a:custGeom>
          <a:avLst/>
          <a:gdLst/>
          <a:ahLst/>
          <a:cxnLst/>
          <a:rect l="0" t="0" r="0" b="0"/>
          <a:pathLst>
            <a:path>
              <a:moveTo>
                <a:pt x="45720" y="0"/>
              </a:moveTo>
              <a:lnTo>
                <a:pt x="45720" y="893419"/>
              </a:lnTo>
              <a:lnTo>
                <a:pt x="135061" y="893419"/>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97B334E-E3E7-484A-94FD-9FE98B06E5D3}">
      <dsp:nvSpPr>
        <dsp:cNvPr id="0" name=""/>
        <dsp:cNvSpPr/>
      </dsp:nvSpPr>
      <dsp:spPr>
        <a:xfrm>
          <a:off x="5763619" y="1377660"/>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1947659"/>
              <a:satOff val="17305"/>
              <a:lumOff val="-916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a:t>Confidential-ity</a:t>
          </a:r>
          <a:endParaRPr lang="en-US" sz="1000" b="1" kern="1200" dirty="0"/>
        </a:p>
      </dsp:txBody>
      <dsp:txXfrm>
        <a:off x="5776703" y="1390744"/>
        <a:ext cx="688567" cy="420541"/>
      </dsp:txXfrm>
    </dsp:sp>
    <dsp:sp modelId="{1F173F23-D7E9-2140-98A9-81B7F6662385}">
      <dsp:nvSpPr>
        <dsp:cNvPr id="0" name=""/>
        <dsp:cNvSpPr/>
      </dsp:nvSpPr>
      <dsp:spPr>
        <a:xfrm>
          <a:off x="5628557" y="707595"/>
          <a:ext cx="91440" cy="1451806"/>
        </a:xfrm>
        <a:custGeom>
          <a:avLst/>
          <a:gdLst/>
          <a:ahLst/>
          <a:cxnLst/>
          <a:rect l="0" t="0" r="0" b="0"/>
          <a:pathLst>
            <a:path>
              <a:moveTo>
                <a:pt x="45720" y="0"/>
              </a:moveTo>
              <a:lnTo>
                <a:pt x="45720" y="1451806"/>
              </a:lnTo>
              <a:lnTo>
                <a:pt x="135061" y="1451806"/>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E3028E2-F2A6-A548-A078-22AA4CF2097D}">
      <dsp:nvSpPr>
        <dsp:cNvPr id="0" name=""/>
        <dsp:cNvSpPr/>
      </dsp:nvSpPr>
      <dsp:spPr>
        <a:xfrm>
          <a:off x="5763619" y="1936047"/>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2077503"/>
              <a:satOff val="18459"/>
              <a:lumOff val="-977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a:t>Non-repudiation</a:t>
          </a:r>
          <a:endParaRPr lang="en-US" sz="1000" b="1" kern="1200" dirty="0"/>
        </a:p>
      </dsp:txBody>
      <dsp:txXfrm>
        <a:off x="5776703" y="1949131"/>
        <a:ext cx="688567" cy="420541"/>
      </dsp:txXfrm>
    </dsp:sp>
    <dsp:sp modelId="{35EA8B6E-7CBA-3C46-ACBA-B28BF59A2486}">
      <dsp:nvSpPr>
        <dsp:cNvPr id="0" name=""/>
        <dsp:cNvSpPr/>
      </dsp:nvSpPr>
      <dsp:spPr>
        <a:xfrm>
          <a:off x="5628557" y="707595"/>
          <a:ext cx="91440" cy="2010194"/>
        </a:xfrm>
        <a:custGeom>
          <a:avLst/>
          <a:gdLst/>
          <a:ahLst/>
          <a:cxnLst/>
          <a:rect l="0" t="0" r="0" b="0"/>
          <a:pathLst>
            <a:path>
              <a:moveTo>
                <a:pt x="45720" y="0"/>
              </a:moveTo>
              <a:lnTo>
                <a:pt x="45720" y="2010194"/>
              </a:lnTo>
              <a:lnTo>
                <a:pt x="135061" y="2010194"/>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92E03E6-0390-364F-B243-BCD0C52801E2}">
      <dsp:nvSpPr>
        <dsp:cNvPr id="0" name=""/>
        <dsp:cNvSpPr/>
      </dsp:nvSpPr>
      <dsp:spPr>
        <a:xfrm>
          <a:off x="5763619" y="2494434"/>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2207347"/>
              <a:satOff val="19613"/>
              <a:lumOff val="-1038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a:t>Accountab-ility</a:t>
          </a:r>
          <a:endParaRPr lang="en-US" sz="1000" b="1" kern="1200" dirty="0"/>
        </a:p>
      </dsp:txBody>
      <dsp:txXfrm>
        <a:off x="5776703" y="2507518"/>
        <a:ext cx="688567" cy="420541"/>
      </dsp:txXfrm>
    </dsp:sp>
    <dsp:sp modelId="{5E914F32-FE04-9D4B-B1A1-C47F3DB5E6F2}">
      <dsp:nvSpPr>
        <dsp:cNvPr id="0" name=""/>
        <dsp:cNvSpPr/>
      </dsp:nvSpPr>
      <dsp:spPr>
        <a:xfrm>
          <a:off x="5628557" y="707595"/>
          <a:ext cx="91440" cy="2568581"/>
        </a:xfrm>
        <a:custGeom>
          <a:avLst/>
          <a:gdLst/>
          <a:ahLst/>
          <a:cxnLst/>
          <a:rect l="0" t="0" r="0" b="0"/>
          <a:pathLst>
            <a:path>
              <a:moveTo>
                <a:pt x="45720" y="0"/>
              </a:moveTo>
              <a:lnTo>
                <a:pt x="45720" y="2568581"/>
              </a:lnTo>
              <a:lnTo>
                <a:pt x="135061" y="2568581"/>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C575E2B-BF36-C244-BFA9-0A26DD34CB23}">
      <dsp:nvSpPr>
        <dsp:cNvPr id="0" name=""/>
        <dsp:cNvSpPr/>
      </dsp:nvSpPr>
      <dsp:spPr>
        <a:xfrm>
          <a:off x="5763619" y="3052822"/>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2337191"/>
              <a:satOff val="20766"/>
              <a:lumOff val="-1099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a:t>Authent-icity</a:t>
          </a:r>
          <a:endParaRPr lang="en-US" sz="1000" b="1" kern="1200" dirty="0"/>
        </a:p>
      </dsp:txBody>
      <dsp:txXfrm>
        <a:off x="5776703" y="3065906"/>
        <a:ext cx="688567" cy="420541"/>
      </dsp:txXfrm>
    </dsp:sp>
    <dsp:sp modelId="{51CA69B9-995A-3146-AEC4-A30299EAFD91}">
      <dsp:nvSpPr>
        <dsp:cNvPr id="0" name=""/>
        <dsp:cNvSpPr/>
      </dsp:nvSpPr>
      <dsp:spPr>
        <a:xfrm>
          <a:off x="6701710" y="260886"/>
          <a:ext cx="893419" cy="446709"/>
        </a:xfrm>
        <a:prstGeom prst="roundRect">
          <a:avLst>
            <a:gd name="adj" fmla="val 10000"/>
          </a:avLst>
        </a:prstGeom>
        <a:solidFill>
          <a:schemeClr val="accent4">
            <a:hueOff val="-2893665"/>
            <a:satOff val="25711"/>
            <a:lumOff val="-1361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5240" rIns="22860" bIns="15240" numCol="1" spcCol="1270" anchor="ctr" anchorCtr="0">
          <a:noAutofit/>
        </a:bodyPr>
        <a:lstStyle/>
        <a:p>
          <a:pPr lvl="0" algn="ctr" defTabSz="533400">
            <a:lnSpc>
              <a:spcPct val="90000"/>
            </a:lnSpc>
            <a:spcBef>
              <a:spcPct val="0"/>
            </a:spcBef>
            <a:spcAft>
              <a:spcPct val="35000"/>
            </a:spcAft>
          </a:pPr>
          <a:r>
            <a:rPr lang="en-US" sz="1200" b="1" kern="1200" dirty="0"/>
            <a:t>Maintain-ability</a:t>
          </a:r>
        </a:p>
      </dsp:txBody>
      <dsp:txXfrm>
        <a:off x="6714794" y="273970"/>
        <a:ext cx="867251" cy="420541"/>
      </dsp:txXfrm>
    </dsp:sp>
    <dsp:sp modelId="{437448C7-8D9E-894B-8A39-BF62597BFD1F}">
      <dsp:nvSpPr>
        <dsp:cNvPr id="0" name=""/>
        <dsp:cNvSpPr/>
      </dsp:nvSpPr>
      <dsp:spPr>
        <a:xfrm>
          <a:off x="6745332" y="707595"/>
          <a:ext cx="91440" cy="335032"/>
        </a:xfrm>
        <a:custGeom>
          <a:avLst/>
          <a:gdLst/>
          <a:ahLst/>
          <a:cxnLst/>
          <a:rect l="0" t="0" r="0" b="0"/>
          <a:pathLst>
            <a:path>
              <a:moveTo>
                <a:pt x="45720" y="0"/>
              </a:moveTo>
              <a:lnTo>
                <a:pt x="45720" y="335032"/>
              </a:lnTo>
              <a:lnTo>
                <a:pt x="135061" y="335032"/>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FE65BA-CA7D-9B4B-8240-226E315E8C05}">
      <dsp:nvSpPr>
        <dsp:cNvPr id="0" name=""/>
        <dsp:cNvSpPr/>
      </dsp:nvSpPr>
      <dsp:spPr>
        <a:xfrm>
          <a:off x="6880394" y="819273"/>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2467034"/>
              <a:satOff val="21920"/>
              <a:lumOff val="-1160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a:t>Modularity</a:t>
          </a:r>
          <a:endParaRPr lang="en-US" sz="1000" b="1" kern="1200" dirty="0"/>
        </a:p>
      </dsp:txBody>
      <dsp:txXfrm>
        <a:off x="6893478" y="832357"/>
        <a:ext cx="688567" cy="420541"/>
      </dsp:txXfrm>
    </dsp:sp>
    <dsp:sp modelId="{09E76712-CFC8-9047-BE35-9AED4279CA14}">
      <dsp:nvSpPr>
        <dsp:cNvPr id="0" name=""/>
        <dsp:cNvSpPr/>
      </dsp:nvSpPr>
      <dsp:spPr>
        <a:xfrm>
          <a:off x="6745332" y="707595"/>
          <a:ext cx="91440" cy="893419"/>
        </a:xfrm>
        <a:custGeom>
          <a:avLst/>
          <a:gdLst/>
          <a:ahLst/>
          <a:cxnLst/>
          <a:rect l="0" t="0" r="0" b="0"/>
          <a:pathLst>
            <a:path>
              <a:moveTo>
                <a:pt x="45720" y="0"/>
              </a:moveTo>
              <a:lnTo>
                <a:pt x="45720" y="893419"/>
              </a:lnTo>
              <a:lnTo>
                <a:pt x="135061" y="893419"/>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C8AD72-1FF0-6D4F-ABDA-EF6C6C91D979}">
      <dsp:nvSpPr>
        <dsp:cNvPr id="0" name=""/>
        <dsp:cNvSpPr/>
      </dsp:nvSpPr>
      <dsp:spPr>
        <a:xfrm>
          <a:off x="6880394" y="1377660"/>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2596879"/>
              <a:satOff val="23074"/>
              <a:lumOff val="-1221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dirty="0" err="1"/>
            <a:t>Reuseability</a:t>
          </a:r>
          <a:endParaRPr lang="en-US" sz="1000" b="1" kern="1200" dirty="0"/>
        </a:p>
      </dsp:txBody>
      <dsp:txXfrm>
        <a:off x="6893478" y="1390744"/>
        <a:ext cx="688567" cy="420541"/>
      </dsp:txXfrm>
    </dsp:sp>
    <dsp:sp modelId="{4D9FE055-ADA2-6C4F-B60B-7CBC43A089E6}">
      <dsp:nvSpPr>
        <dsp:cNvPr id="0" name=""/>
        <dsp:cNvSpPr/>
      </dsp:nvSpPr>
      <dsp:spPr>
        <a:xfrm>
          <a:off x="6745332" y="707595"/>
          <a:ext cx="91440" cy="1451806"/>
        </a:xfrm>
        <a:custGeom>
          <a:avLst/>
          <a:gdLst/>
          <a:ahLst/>
          <a:cxnLst/>
          <a:rect l="0" t="0" r="0" b="0"/>
          <a:pathLst>
            <a:path>
              <a:moveTo>
                <a:pt x="45720" y="0"/>
              </a:moveTo>
              <a:lnTo>
                <a:pt x="45720" y="1451806"/>
              </a:lnTo>
              <a:lnTo>
                <a:pt x="135061" y="1451806"/>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5C17912-BBD8-EA48-B033-E10027B13EC4}">
      <dsp:nvSpPr>
        <dsp:cNvPr id="0" name=""/>
        <dsp:cNvSpPr/>
      </dsp:nvSpPr>
      <dsp:spPr>
        <a:xfrm>
          <a:off x="6880394" y="1936047"/>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2726722"/>
              <a:satOff val="24228"/>
              <a:lumOff val="-1282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dirty="0" err="1"/>
            <a:t>Modifiab-ility</a:t>
          </a:r>
          <a:endParaRPr lang="en-US" sz="1000" b="1" kern="1200" dirty="0"/>
        </a:p>
      </dsp:txBody>
      <dsp:txXfrm>
        <a:off x="6893478" y="1949131"/>
        <a:ext cx="688567" cy="420541"/>
      </dsp:txXfrm>
    </dsp:sp>
    <dsp:sp modelId="{5DF2E0AC-F16A-7B43-A3E3-38B736183D8E}">
      <dsp:nvSpPr>
        <dsp:cNvPr id="0" name=""/>
        <dsp:cNvSpPr/>
      </dsp:nvSpPr>
      <dsp:spPr>
        <a:xfrm>
          <a:off x="6745332" y="707595"/>
          <a:ext cx="91440" cy="2010194"/>
        </a:xfrm>
        <a:custGeom>
          <a:avLst/>
          <a:gdLst/>
          <a:ahLst/>
          <a:cxnLst/>
          <a:rect l="0" t="0" r="0" b="0"/>
          <a:pathLst>
            <a:path>
              <a:moveTo>
                <a:pt x="45720" y="0"/>
              </a:moveTo>
              <a:lnTo>
                <a:pt x="45720" y="2010194"/>
              </a:lnTo>
              <a:lnTo>
                <a:pt x="135061" y="2010194"/>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CF6F526-FB38-FE4D-A494-4DFFD18DA82E}">
      <dsp:nvSpPr>
        <dsp:cNvPr id="0" name=""/>
        <dsp:cNvSpPr/>
      </dsp:nvSpPr>
      <dsp:spPr>
        <a:xfrm>
          <a:off x="6880394" y="2494434"/>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2856566"/>
              <a:satOff val="25381"/>
              <a:lumOff val="-1343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dirty="0"/>
            <a:t>Testability</a:t>
          </a:r>
        </a:p>
      </dsp:txBody>
      <dsp:txXfrm>
        <a:off x="6893478" y="2507518"/>
        <a:ext cx="688567" cy="420541"/>
      </dsp:txXfrm>
    </dsp:sp>
    <dsp:sp modelId="{FC0FD8D0-996E-6443-9AFF-FC093786F2BB}">
      <dsp:nvSpPr>
        <dsp:cNvPr id="0" name=""/>
        <dsp:cNvSpPr/>
      </dsp:nvSpPr>
      <dsp:spPr>
        <a:xfrm>
          <a:off x="6745332" y="707595"/>
          <a:ext cx="91440" cy="2568581"/>
        </a:xfrm>
        <a:custGeom>
          <a:avLst/>
          <a:gdLst/>
          <a:ahLst/>
          <a:cxnLst/>
          <a:rect l="0" t="0" r="0" b="0"/>
          <a:pathLst>
            <a:path>
              <a:moveTo>
                <a:pt x="45720" y="0"/>
              </a:moveTo>
              <a:lnTo>
                <a:pt x="45720" y="2568581"/>
              </a:lnTo>
              <a:lnTo>
                <a:pt x="135061" y="2568581"/>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B9AE7A8-612B-0545-961B-2FB089BD92F9}">
      <dsp:nvSpPr>
        <dsp:cNvPr id="0" name=""/>
        <dsp:cNvSpPr/>
      </dsp:nvSpPr>
      <dsp:spPr>
        <a:xfrm>
          <a:off x="6880394" y="3052822"/>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2986410"/>
              <a:satOff val="26535"/>
              <a:lumOff val="-1404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dirty="0" err="1"/>
            <a:t>Analyzab-ility</a:t>
          </a:r>
          <a:endParaRPr lang="en-US" sz="1000" b="1" kern="1200" dirty="0"/>
        </a:p>
      </dsp:txBody>
      <dsp:txXfrm>
        <a:off x="6893478" y="3065906"/>
        <a:ext cx="688567" cy="420541"/>
      </dsp:txXfrm>
    </dsp:sp>
    <dsp:sp modelId="{04A97591-A644-7A4E-A21C-0F455A246C0B}">
      <dsp:nvSpPr>
        <dsp:cNvPr id="0" name=""/>
        <dsp:cNvSpPr/>
      </dsp:nvSpPr>
      <dsp:spPr>
        <a:xfrm>
          <a:off x="7818484" y="260886"/>
          <a:ext cx="893419" cy="446709"/>
        </a:xfrm>
        <a:prstGeom prst="roundRect">
          <a:avLst>
            <a:gd name="adj" fmla="val 10000"/>
          </a:avLst>
        </a:prstGeom>
        <a:solidFill>
          <a:schemeClr val="accent4">
            <a:hueOff val="-3375942"/>
            <a:satOff val="29996"/>
            <a:lumOff val="-1588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5240" rIns="22860" bIns="15240" numCol="1" spcCol="1270" anchor="ctr" anchorCtr="0">
          <a:noAutofit/>
        </a:bodyPr>
        <a:lstStyle/>
        <a:p>
          <a:pPr lvl="0" algn="ctr" defTabSz="533400">
            <a:lnSpc>
              <a:spcPct val="90000"/>
            </a:lnSpc>
            <a:spcBef>
              <a:spcPct val="0"/>
            </a:spcBef>
            <a:spcAft>
              <a:spcPct val="35000"/>
            </a:spcAft>
          </a:pPr>
          <a:r>
            <a:rPr lang="en-US" sz="1200" b="1" kern="1200" dirty="0"/>
            <a:t>Portability</a:t>
          </a:r>
        </a:p>
      </dsp:txBody>
      <dsp:txXfrm>
        <a:off x="7831568" y="273970"/>
        <a:ext cx="867251" cy="420541"/>
      </dsp:txXfrm>
    </dsp:sp>
    <dsp:sp modelId="{B575AD4C-A0B9-C546-951C-87B42CC951D5}">
      <dsp:nvSpPr>
        <dsp:cNvPr id="0" name=""/>
        <dsp:cNvSpPr/>
      </dsp:nvSpPr>
      <dsp:spPr>
        <a:xfrm>
          <a:off x="7862106" y="707595"/>
          <a:ext cx="91440" cy="335032"/>
        </a:xfrm>
        <a:custGeom>
          <a:avLst/>
          <a:gdLst/>
          <a:ahLst/>
          <a:cxnLst/>
          <a:rect l="0" t="0" r="0" b="0"/>
          <a:pathLst>
            <a:path>
              <a:moveTo>
                <a:pt x="45720" y="0"/>
              </a:moveTo>
              <a:lnTo>
                <a:pt x="45720" y="335032"/>
              </a:lnTo>
              <a:lnTo>
                <a:pt x="135061" y="335032"/>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314026A-2F78-F84E-8045-6675029EDD49}">
      <dsp:nvSpPr>
        <dsp:cNvPr id="0" name=""/>
        <dsp:cNvSpPr/>
      </dsp:nvSpPr>
      <dsp:spPr>
        <a:xfrm>
          <a:off x="7997168" y="819273"/>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3116254"/>
              <a:satOff val="27689"/>
              <a:lumOff val="-1466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dirty="0" err="1"/>
            <a:t>Installability</a:t>
          </a:r>
          <a:endParaRPr lang="en-US" sz="1000" b="1" kern="1200" dirty="0"/>
        </a:p>
      </dsp:txBody>
      <dsp:txXfrm>
        <a:off x="8010252" y="832357"/>
        <a:ext cx="688567" cy="420541"/>
      </dsp:txXfrm>
    </dsp:sp>
    <dsp:sp modelId="{16E58DE1-A091-5548-8240-35067CD2D11F}">
      <dsp:nvSpPr>
        <dsp:cNvPr id="0" name=""/>
        <dsp:cNvSpPr/>
      </dsp:nvSpPr>
      <dsp:spPr>
        <a:xfrm>
          <a:off x="7862106" y="707595"/>
          <a:ext cx="91440" cy="893419"/>
        </a:xfrm>
        <a:custGeom>
          <a:avLst/>
          <a:gdLst/>
          <a:ahLst/>
          <a:cxnLst/>
          <a:rect l="0" t="0" r="0" b="0"/>
          <a:pathLst>
            <a:path>
              <a:moveTo>
                <a:pt x="45720" y="0"/>
              </a:moveTo>
              <a:lnTo>
                <a:pt x="45720" y="893419"/>
              </a:lnTo>
              <a:lnTo>
                <a:pt x="135061" y="893419"/>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FCCE37F-D0FD-4444-9D80-DBC41CEF80D2}">
      <dsp:nvSpPr>
        <dsp:cNvPr id="0" name=""/>
        <dsp:cNvSpPr/>
      </dsp:nvSpPr>
      <dsp:spPr>
        <a:xfrm>
          <a:off x="7997168" y="1377660"/>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3246098"/>
              <a:satOff val="28842"/>
              <a:lumOff val="-1527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dirty="0"/>
            <a:t>Replace-ability</a:t>
          </a:r>
        </a:p>
      </dsp:txBody>
      <dsp:txXfrm>
        <a:off x="8010252" y="1390744"/>
        <a:ext cx="688567" cy="420541"/>
      </dsp:txXfrm>
    </dsp:sp>
    <dsp:sp modelId="{7DDFF29B-2975-EF45-B31C-ECD72FD9ABF0}">
      <dsp:nvSpPr>
        <dsp:cNvPr id="0" name=""/>
        <dsp:cNvSpPr/>
      </dsp:nvSpPr>
      <dsp:spPr>
        <a:xfrm>
          <a:off x="7862106" y="707595"/>
          <a:ext cx="91440" cy="1451806"/>
        </a:xfrm>
        <a:custGeom>
          <a:avLst/>
          <a:gdLst/>
          <a:ahLst/>
          <a:cxnLst/>
          <a:rect l="0" t="0" r="0" b="0"/>
          <a:pathLst>
            <a:path>
              <a:moveTo>
                <a:pt x="45720" y="0"/>
              </a:moveTo>
              <a:lnTo>
                <a:pt x="45720" y="1451806"/>
              </a:lnTo>
              <a:lnTo>
                <a:pt x="135061" y="1451806"/>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A801272-935B-9A41-A9D1-B14936F53555}">
      <dsp:nvSpPr>
        <dsp:cNvPr id="0" name=""/>
        <dsp:cNvSpPr/>
      </dsp:nvSpPr>
      <dsp:spPr>
        <a:xfrm>
          <a:off x="7997168" y="1936047"/>
          <a:ext cx="714735" cy="44670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3375942"/>
              <a:satOff val="29996"/>
              <a:lumOff val="-1588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lvl="0" algn="ctr" defTabSz="444500">
            <a:lnSpc>
              <a:spcPct val="90000"/>
            </a:lnSpc>
            <a:spcBef>
              <a:spcPct val="0"/>
            </a:spcBef>
            <a:spcAft>
              <a:spcPct val="35000"/>
            </a:spcAft>
          </a:pPr>
          <a:r>
            <a:rPr lang="en-US" sz="1000" b="1" kern="1200" dirty="0"/>
            <a:t>Adaptability</a:t>
          </a:r>
        </a:p>
      </dsp:txBody>
      <dsp:txXfrm>
        <a:off x="8010252" y="1949131"/>
        <a:ext cx="688567" cy="420541"/>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sz="quarter" idx="1"/>
          </p:nvPr>
        </p:nvSpPr>
        <p:spPr>
          <a:xfrm>
            <a:off x="3850443" y="0"/>
            <a:ext cx="2945659" cy="496332"/>
          </a:xfrm>
          <a:prstGeom prst="rect">
            <a:avLst/>
          </a:prstGeom>
        </p:spPr>
        <p:txBody>
          <a:bodyPr vert="horz" lIns="91440" tIns="45720" rIns="91440" bIns="45720" rtlCol="0"/>
          <a:lstStyle>
            <a:lvl1pPr algn="r">
              <a:defRPr sz="1200"/>
            </a:lvl1pPr>
          </a:lstStyle>
          <a:p>
            <a:fld id="{BBFA697C-5849-4DDF-A6C8-08E6893940F4}" type="datetimeFigureOut">
              <a:rPr lang="en-AU" smtClean="0"/>
              <a:pPr/>
              <a:t>27/4/20</a:t>
            </a:fld>
            <a:endParaRPr lang="en-AU"/>
          </a:p>
        </p:txBody>
      </p:sp>
      <p:sp>
        <p:nvSpPr>
          <p:cNvPr id="4" name="Footer Placeholder 3"/>
          <p:cNvSpPr>
            <a:spLocks noGrp="1"/>
          </p:cNvSpPr>
          <p:nvPr>
            <p:ph type="ftr" sz="quarter" idx="2"/>
          </p:nvPr>
        </p:nvSpPr>
        <p:spPr>
          <a:xfrm>
            <a:off x="0" y="9428583"/>
            <a:ext cx="2945659" cy="496332"/>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p:cNvSpPr>
            <a:spLocks noGrp="1"/>
          </p:cNvSpPr>
          <p:nvPr>
            <p:ph type="sldNum" sz="quarter" idx="3"/>
          </p:nvPr>
        </p:nvSpPr>
        <p:spPr>
          <a:xfrm>
            <a:off x="3850443" y="9428583"/>
            <a:ext cx="2945659" cy="496332"/>
          </a:xfrm>
          <a:prstGeom prst="rect">
            <a:avLst/>
          </a:prstGeom>
        </p:spPr>
        <p:txBody>
          <a:bodyPr vert="horz" lIns="91440" tIns="45720" rIns="91440" bIns="45720" rtlCol="0" anchor="b"/>
          <a:lstStyle>
            <a:lvl1pPr algn="r">
              <a:defRPr sz="1200"/>
            </a:lvl1pPr>
          </a:lstStyle>
          <a:p>
            <a:fld id="{BFD014AF-979A-46D9-9B43-4C67319580DA}" type="slidenum">
              <a:rPr lang="en-AU" smtClean="0"/>
              <a:pPr/>
              <a:t>‹#›</a:t>
            </a:fld>
            <a:endParaRPr lang="en-AU"/>
          </a:p>
        </p:txBody>
      </p:sp>
    </p:spTree>
    <p:extLst>
      <p:ext uri="{BB962C8B-B14F-4D97-AF65-F5344CB8AC3E}">
        <p14:creationId xmlns:p14="http://schemas.microsoft.com/office/powerpoint/2010/main" val="2514441766"/>
      </p:ext>
    </p:extLst>
  </p:cSld>
  <p:clrMap bg1="lt1" tx1="dk1" bg2="lt2" tx2="dk2" accent1="accent1" accent2="accent2" accent3="accent3" accent4="accent4" accent5="accent5" accent6="accent6" hlink="hlink" folHlink="folHlink"/>
  <p:hf hdr="0" ftr="0" dt="0"/>
</p:handoutMaster>
</file>

<file path=ppt/media/image10.png>
</file>

<file path=ppt/media/image10.svg>
</file>

<file path=ppt/media/image11.png>
</file>

<file path=ppt/media/image12.png>
</file>

<file path=ppt/media/image13.png>
</file>

<file path=ppt/media/image14.png>
</file>

<file path=ppt/media/image22.png>
</file>

<file path=ppt/media/image23.png>
</file>

<file path=ppt/media/image24.png>
</file>

<file path=ppt/media/image25.png>
</file>

<file path=ppt/media/image26.png>
</file>

<file path=ppt/media/image3.png>
</file>

<file path=ppt/media/image4.jpg>
</file>

<file path=ppt/media/image5.png>
</file>

<file path=ppt/media/image6.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50443" y="0"/>
            <a:ext cx="2945659" cy="496332"/>
          </a:xfrm>
          <a:prstGeom prst="rect">
            <a:avLst/>
          </a:prstGeom>
        </p:spPr>
        <p:txBody>
          <a:bodyPr vert="horz" lIns="91440" tIns="45720" rIns="91440" bIns="45720" rtlCol="0"/>
          <a:lstStyle>
            <a:lvl1pPr algn="r">
              <a:defRPr sz="1200"/>
            </a:lvl1pPr>
          </a:lstStyle>
          <a:p>
            <a:fld id="{00992BC2-9435-4D31-AEB3-5D5877AD6447}" type="datetimeFigureOut">
              <a:rPr lang="en-AU" smtClean="0"/>
              <a:pPr/>
              <a:t>27/4/20</a:t>
            </a:fld>
            <a:endParaRPr lang="en-AU"/>
          </a:p>
        </p:txBody>
      </p:sp>
      <p:sp>
        <p:nvSpPr>
          <p:cNvPr id="4" name="Slide Image Placeholder 3"/>
          <p:cNvSpPr>
            <a:spLocks noGrp="1" noRot="1" noChangeAspect="1"/>
          </p:cNvSpPr>
          <p:nvPr>
            <p:ph type="sldImg" idx="2"/>
          </p:nvPr>
        </p:nvSpPr>
        <p:spPr>
          <a:xfrm>
            <a:off x="420688" y="744538"/>
            <a:ext cx="5956300" cy="3722687"/>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79768" y="4715153"/>
            <a:ext cx="5438140" cy="446698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9428583"/>
            <a:ext cx="2945659" cy="496332"/>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50443" y="9428583"/>
            <a:ext cx="2945659" cy="496332"/>
          </a:xfrm>
          <a:prstGeom prst="rect">
            <a:avLst/>
          </a:prstGeom>
        </p:spPr>
        <p:txBody>
          <a:bodyPr vert="horz" lIns="91440" tIns="45720" rIns="91440" bIns="45720" rtlCol="0" anchor="b"/>
          <a:lstStyle>
            <a:lvl1pPr algn="r">
              <a:defRPr sz="1200"/>
            </a:lvl1pPr>
          </a:lstStyle>
          <a:p>
            <a:fld id="{9A496215-5E4C-414D-A8DB-C38AA7CF7C2A}" type="slidenum">
              <a:rPr lang="en-AU" smtClean="0"/>
              <a:pPr/>
              <a:t>‹#›</a:t>
            </a:fld>
            <a:endParaRPr lang="en-AU"/>
          </a:p>
        </p:txBody>
      </p:sp>
    </p:spTree>
    <p:extLst>
      <p:ext uri="{BB962C8B-B14F-4D97-AF65-F5344CB8AC3E}">
        <p14:creationId xmlns:p14="http://schemas.microsoft.com/office/powerpoint/2010/main" val="420318353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AU" dirty="0"/>
              <a:t>International standards for evaluation of software quality</a:t>
            </a:r>
          </a:p>
          <a:p>
            <a:pPr marL="171450" indent="-171450">
              <a:buFont typeface="Arial"/>
              <a:buChar char="•"/>
            </a:pPr>
            <a:r>
              <a:rPr lang="en-AU" dirty="0"/>
              <a:t>Blockchain has good and bad quality</a:t>
            </a:r>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solidFill>
                  <a:prstClr val="black"/>
                </a:solidFill>
              </a:rPr>
              <a:pPr/>
              <a:t>4</a:t>
            </a:fld>
            <a:endParaRPr lang="en-AU">
              <a:solidFill>
                <a:prstClr val="black"/>
              </a:solidFill>
            </a:endParaRPr>
          </a:p>
        </p:txBody>
      </p:sp>
    </p:spTree>
    <p:extLst>
      <p:ext uri="{BB962C8B-B14F-4D97-AF65-F5344CB8AC3E}">
        <p14:creationId xmlns:p14="http://schemas.microsoft.com/office/powerpoint/2010/main" val="38232865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a:t>We</a:t>
            </a:r>
            <a:r>
              <a:rPr lang="en-US" baseline="0" dirty="0"/>
              <a:t> constructed </a:t>
            </a:r>
            <a:r>
              <a:rPr lang="en-US" baseline="0" dirty="0" err="1"/>
              <a:t>palladio</a:t>
            </a:r>
            <a:r>
              <a:rPr lang="en-US" baseline="0" dirty="0"/>
              <a:t> models accordingly. We injected measurement to constructed models as probability distribution functions gathered. Here I have show here the usage diagram which defines the business process execution flow. You can find model construction in detail in our paper. </a:t>
            </a:r>
            <a:endParaRPr lang="en-US" dirty="0"/>
          </a:p>
        </p:txBody>
      </p:sp>
    </p:spTree>
    <p:extLst>
      <p:ext uri="{BB962C8B-B14F-4D97-AF65-F5344CB8AC3E}">
        <p14:creationId xmlns:p14="http://schemas.microsoft.com/office/powerpoint/2010/main" val="16363183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a:t>So,</a:t>
            </a:r>
            <a:r>
              <a:rPr lang="en-US" baseline="0" dirty="0"/>
              <a:t> We simulated the models and compare the simulated results with the actual implementation. Here you can see the measured and simulated system level latencies. We gathered 1000 samples for each and we were able to achieve good results. Relative error of median was 1.6% for this experiment. For defining latencies, as this is a long tail distribution, 95% and 99 percentiles are also important and we were able to achieve 9.4% and 11.5% for those measures accordingly. </a:t>
            </a:r>
            <a:endParaRPr lang="en-US" dirty="0"/>
          </a:p>
        </p:txBody>
      </p:sp>
    </p:spTree>
    <p:extLst>
      <p:ext uri="{BB962C8B-B14F-4D97-AF65-F5344CB8AC3E}">
        <p14:creationId xmlns:p14="http://schemas.microsoft.com/office/powerpoint/2010/main" val="23616254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936" b="0" i="0" u="none" strike="noStrike" kern="1200" dirty="0">
                <a:solidFill>
                  <a:schemeClr val="tx1"/>
                </a:solidFill>
                <a:effectLst/>
                <a:latin typeface="+mn-lt"/>
                <a:ea typeface="+mn-ea"/>
                <a:cs typeface="+mn-cs"/>
              </a:rPr>
              <a:t>10. </a:t>
            </a:r>
            <a:r>
              <a:rPr lang="en-AU" sz="936" b="0" i="0" u="none" strike="noStrike" kern="1200">
                <a:solidFill>
                  <a:schemeClr val="tx1"/>
                </a:solidFill>
                <a:effectLst/>
                <a:latin typeface="+mn-lt"/>
                <a:ea typeface="+mn-ea"/>
                <a:cs typeface="+mn-cs"/>
              </a:rPr>
              <a:t>Performance</a:t>
            </a:r>
            <a:endParaRPr lang="en-AU"/>
          </a:p>
        </p:txBody>
      </p:sp>
      <p:sp>
        <p:nvSpPr>
          <p:cNvPr id="4" name="Slide Number Placeholder 3"/>
          <p:cNvSpPr>
            <a:spLocks noGrp="1"/>
          </p:cNvSpPr>
          <p:nvPr>
            <p:ph type="sldNum" sz="quarter" idx="10"/>
          </p:nvPr>
        </p:nvSpPr>
        <p:spPr/>
        <p:txBody>
          <a:bodyPr/>
          <a:lstStyle/>
          <a:p>
            <a:fld id="{001C9F81-DB2C-42C9-B6F6-C5F374D31FE4}" type="slidenum">
              <a:rPr lang="en-AU" smtClean="0"/>
              <a:t>5</a:t>
            </a:fld>
            <a:endParaRPr lang="en-AU"/>
          </a:p>
        </p:txBody>
      </p:sp>
    </p:spTree>
    <p:extLst>
      <p:ext uri="{BB962C8B-B14F-4D97-AF65-F5344CB8AC3E}">
        <p14:creationId xmlns:p14="http://schemas.microsoft.com/office/powerpoint/2010/main" val="1100107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dirty="0"/>
              <a:t>Even</a:t>
            </a:r>
            <a:r>
              <a:rPr lang="en-US" baseline="0" dirty="0"/>
              <a:t> though blockchain replace the need of trusted third party, the latency of blockchain can be a major drawback. </a:t>
            </a:r>
            <a:r>
              <a:rPr lang="en-US" sz="1100" kern="1200" dirty="0">
                <a:solidFill>
                  <a:schemeClr val="tx1"/>
                </a:solidFill>
                <a:effectLst/>
                <a:latin typeface="+mn-lt"/>
                <a:ea typeface="+mn-ea"/>
                <a:cs typeface="+mn-cs"/>
              </a:rPr>
              <a:t>In a blockchain using </a:t>
            </a:r>
            <a:r>
              <a:rPr lang="en-US" sz="1100" kern="1200" dirty="0" err="1">
                <a:solidFill>
                  <a:schemeClr val="tx1"/>
                </a:solidFill>
                <a:effectLst/>
                <a:latin typeface="+mn-lt"/>
                <a:ea typeface="+mn-ea"/>
                <a:cs typeface="+mn-cs"/>
              </a:rPr>
              <a:t>Nakamoto</a:t>
            </a:r>
            <a:r>
              <a:rPr lang="en-US" sz="1100" kern="1200" dirty="0">
                <a:solidFill>
                  <a:schemeClr val="tx1"/>
                </a:solidFill>
                <a:effectLst/>
                <a:latin typeface="+mn-lt"/>
                <a:ea typeface="+mn-ea"/>
                <a:cs typeface="+mn-cs"/>
              </a:rPr>
              <a:t> consensus, to confirm a transaction, it needs to be included in a block, which should be endorsed by dependent blocks, known as confirmation blocks. </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sz="1100" kern="1200" dirty="0">
                <a:solidFill>
                  <a:schemeClr val="tx1"/>
                </a:solidFill>
                <a:effectLst/>
                <a:latin typeface="+mn-lt"/>
                <a:ea typeface="+mn-ea"/>
                <a:cs typeface="+mn-cs"/>
              </a:rPr>
              <a:t>On Bitcoin the inter-block time is about 10 minutes and 6 confirmation blocks are often used while on the public </a:t>
            </a:r>
            <a:r>
              <a:rPr lang="en-US" sz="1100" kern="1200" dirty="0" err="1">
                <a:solidFill>
                  <a:schemeClr val="tx1"/>
                </a:solidFill>
                <a:effectLst/>
                <a:latin typeface="+mn-lt"/>
                <a:ea typeface="+mn-ea"/>
                <a:cs typeface="+mn-cs"/>
              </a:rPr>
              <a:t>Ethereum</a:t>
            </a:r>
            <a:r>
              <a:rPr lang="en-US" sz="1100" kern="1200" dirty="0">
                <a:solidFill>
                  <a:schemeClr val="tx1"/>
                </a:solidFill>
                <a:effectLst/>
                <a:latin typeface="+mn-lt"/>
                <a:ea typeface="+mn-ea"/>
                <a:cs typeface="+mn-cs"/>
              </a:rPr>
              <a:t> blockchain the average block generation time is about 15s</a:t>
            </a:r>
            <a:r>
              <a:rPr lang="en-US" sz="1100" kern="1200" baseline="0" dirty="0">
                <a:solidFill>
                  <a:schemeClr val="tx1"/>
                </a:solidFill>
                <a:effectLst/>
                <a:latin typeface="+mn-lt"/>
                <a:ea typeface="+mn-ea"/>
                <a:cs typeface="+mn-cs"/>
              </a:rPr>
              <a:t> </a:t>
            </a:r>
            <a:r>
              <a:rPr lang="en-US" sz="1100" kern="1200" dirty="0">
                <a:solidFill>
                  <a:schemeClr val="tx1"/>
                </a:solidFill>
                <a:effectLst/>
                <a:latin typeface="+mn-lt"/>
                <a:ea typeface="+mn-ea"/>
                <a:cs typeface="+mn-cs"/>
              </a:rPr>
              <a:t>and 12 confirmation blocks are typically recommended. As you can see, the latency</a:t>
            </a:r>
            <a:r>
              <a:rPr lang="en-US" sz="1100" kern="1200" baseline="0" dirty="0">
                <a:solidFill>
                  <a:schemeClr val="tx1"/>
                </a:solidFill>
                <a:effectLst/>
                <a:latin typeface="+mn-lt"/>
                <a:ea typeface="+mn-ea"/>
                <a:cs typeface="+mn-cs"/>
              </a:rPr>
              <a:t> incur to the system will be high in magnitudes. </a:t>
            </a:r>
          </a:p>
          <a:p>
            <a:pPr marL="171450" indent="-171450">
              <a:buFont typeface="Arial" charset="0"/>
              <a:buChar char="•"/>
            </a:pPr>
            <a:r>
              <a:rPr lang="en-US" sz="1100" kern="1200" baseline="0" dirty="0">
                <a:solidFill>
                  <a:schemeClr val="tx1"/>
                </a:solidFill>
                <a:effectLst/>
                <a:latin typeface="+mn-lt"/>
                <a:ea typeface="+mn-ea"/>
                <a:cs typeface="+mn-cs"/>
              </a:rPr>
              <a:t>Additionally, </a:t>
            </a:r>
            <a:r>
              <a:rPr lang="en-US" sz="1100" kern="1200" dirty="0">
                <a:solidFill>
                  <a:schemeClr val="tx1"/>
                </a:solidFill>
                <a:effectLst/>
                <a:latin typeface="+mn-lt"/>
                <a:ea typeface="+mn-ea"/>
                <a:cs typeface="+mn-cs"/>
              </a:rPr>
              <a:t>Transaction delays can also arise from network delays, the transaction fee offered, the number of transactions being processed, and the strategic decisions made by miners. So, transaction inclusion times can vary widely. </a:t>
            </a:r>
            <a:endParaRPr lang="en-US" dirty="0"/>
          </a:p>
          <a:p>
            <a:pPr marL="171450" indent="-171450">
              <a:buFont typeface="Arial" charset="0"/>
              <a:buChar char="•"/>
            </a:pPr>
            <a:r>
              <a:rPr lang="en-US" sz="1100" kern="1200" dirty="0">
                <a:solidFill>
                  <a:schemeClr val="tx1"/>
                </a:solidFill>
                <a:effectLst/>
                <a:latin typeface="+mn-lt"/>
                <a:ea typeface="+mn-ea"/>
                <a:cs typeface="+mn-cs"/>
              </a:rPr>
              <a:t>Although longer than in conventional systems, these transaction latencies may be acceptable for some use cases. it will still be important to be able to accurately predict system-level latency during the design phase, to assess the impact of this limitation on system requirements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24598509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dirty="0"/>
              <a:t>our research group studied the possibility</a:t>
            </a:r>
            <a:r>
              <a:rPr lang="en-US" baseline="0" dirty="0"/>
              <a:t> of using blockchain for collaborative business process in order to address the lack of trust problem in collaborative business process. </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baseline="0" dirty="0"/>
              <a:t>The idea is to use blockchain and the smart contract functionality to enforce the trustworthiness of the process without having a centralized trusted third party. </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baseline="0" dirty="0"/>
              <a:t>In the proposed method, blockchain facilitates collaborative process either of two ways; </a:t>
            </a:r>
            <a:r>
              <a:rPr lang="en-US" sz="1100" kern="1200" dirty="0">
                <a:solidFill>
                  <a:schemeClr val="tx1"/>
                </a:solidFill>
                <a:effectLst/>
                <a:latin typeface="+mn-lt"/>
                <a:ea typeface="+mn-ea"/>
                <a:cs typeface="+mn-cs"/>
              </a:rPr>
              <a:t>as a choreography monitor which stores the process execution status and provides immutable data storage</a:t>
            </a:r>
            <a:r>
              <a:rPr lang="en-US" sz="1100" kern="1200" baseline="0" dirty="0">
                <a:solidFill>
                  <a:schemeClr val="tx1"/>
                </a:solidFill>
                <a:effectLst/>
                <a:latin typeface="+mn-lt"/>
                <a:ea typeface="+mn-ea"/>
                <a:cs typeface="+mn-cs"/>
              </a:rPr>
              <a:t> </a:t>
            </a:r>
            <a:r>
              <a:rPr lang="en-US" sz="1100" kern="1200" dirty="0">
                <a:solidFill>
                  <a:schemeClr val="tx1"/>
                </a:solidFill>
                <a:effectLst/>
                <a:latin typeface="+mn-lt"/>
                <a:ea typeface="+mn-ea"/>
                <a:cs typeface="+mn-cs"/>
              </a:rPr>
              <a:t>or active mediator by coordinating the collaborative process. </a:t>
            </a:r>
          </a:p>
          <a:p>
            <a:pPr marL="171450" indent="-171450">
              <a:buFont typeface="Arial" charset="0"/>
              <a:buChar char="•"/>
            </a:pPr>
            <a:r>
              <a:rPr lang="en-US" sz="1100" kern="1200" dirty="0">
                <a:solidFill>
                  <a:schemeClr val="tx1"/>
                </a:solidFill>
                <a:effectLst/>
                <a:latin typeface="+mn-lt"/>
                <a:ea typeface="+mn-ea"/>
                <a:cs typeface="+mn-cs"/>
              </a:rPr>
              <a:t>smart contracts in a blockchain can not interact directly with the external world, a trigger component connects the processes executing on blockchain to enterprise systems by acting as an agent for an organization. The trigger manages keys, keeps track of the data payload in API calls, and can interact with external services including other databases or web services. </a:t>
            </a:r>
          </a:p>
          <a:p>
            <a:pPr marL="171450" indent="-171450">
              <a:buFont typeface="Arial" charset="0"/>
              <a:buChar char="•"/>
            </a:pPr>
            <a:r>
              <a:rPr lang="en-US" sz="1100" kern="1200" dirty="0">
                <a:solidFill>
                  <a:schemeClr val="tx1"/>
                </a:solidFill>
                <a:effectLst/>
                <a:latin typeface="+mn-lt"/>
                <a:ea typeface="+mn-ea"/>
                <a:cs typeface="+mn-cs"/>
              </a:rPr>
              <a:t>Generally</a:t>
            </a:r>
            <a:r>
              <a:rPr lang="en-US" sz="1100" kern="1200" baseline="0" dirty="0">
                <a:solidFill>
                  <a:schemeClr val="tx1"/>
                </a:solidFill>
                <a:effectLst/>
                <a:latin typeface="+mn-lt"/>
                <a:ea typeface="+mn-ea"/>
                <a:cs typeface="+mn-cs"/>
              </a:rPr>
              <a:t> each organization has to deploy it’s own trigger and at least one blockchain full node connected to the blockchain. </a:t>
            </a:r>
            <a:endParaRPr lang="en-US" baseline="0" dirty="0"/>
          </a:p>
        </p:txBody>
      </p:sp>
    </p:spTree>
    <p:extLst>
      <p:ext uri="{BB962C8B-B14F-4D97-AF65-F5344CB8AC3E}">
        <p14:creationId xmlns:p14="http://schemas.microsoft.com/office/powerpoint/2010/main" val="2800127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dirty="0"/>
              <a:t>our research group studied the possibility</a:t>
            </a:r>
            <a:r>
              <a:rPr lang="en-US" baseline="0" dirty="0"/>
              <a:t> of using blockchain for collaborative business process in order to address the lack of trust problem in collaborative business process. </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baseline="0" dirty="0"/>
              <a:t>The idea is to use blockchain and the smart contract functionality to enforce the trustworthiness of the process without having a centralized trusted third party. </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baseline="0" dirty="0"/>
              <a:t>In the proposed method, blockchain facilitates collaborative process either of two ways; </a:t>
            </a:r>
            <a:r>
              <a:rPr lang="en-US" sz="1100" kern="1200" dirty="0">
                <a:solidFill>
                  <a:schemeClr val="tx1"/>
                </a:solidFill>
                <a:effectLst/>
                <a:latin typeface="+mn-lt"/>
                <a:ea typeface="+mn-ea"/>
                <a:cs typeface="+mn-cs"/>
              </a:rPr>
              <a:t>as a choreography monitor which stores the process execution status and provides immutable data storage</a:t>
            </a:r>
            <a:r>
              <a:rPr lang="en-US" sz="1100" kern="1200" baseline="0" dirty="0">
                <a:solidFill>
                  <a:schemeClr val="tx1"/>
                </a:solidFill>
                <a:effectLst/>
                <a:latin typeface="+mn-lt"/>
                <a:ea typeface="+mn-ea"/>
                <a:cs typeface="+mn-cs"/>
              </a:rPr>
              <a:t> </a:t>
            </a:r>
            <a:r>
              <a:rPr lang="en-US" sz="1100" kern="1200" dirty="0">
                <a:solidFill>
                  <a:schemeClr val="tx1"/>
                </a:solidFill>
                <a:effectLst/>
                <a:latin typeface="+mn-lt"/>
                <a:ea typeface="+mn-ea"/>
                <a:cs typeface="+mn-cs"/>
              </a:rPr>
              <a:t>or active mediator by coordinating the collaborative process. </a:t>
            </a:r>
          </a:p>
          <a:p>
            <a:pPr marL="171450" indent="-171450">
              <a:buFont typeface="Arial" charset="0"/>
              <a:buChar char="•"/>
            </a:pPr>
            <a:r>
              <a:rPr lang="en-US" sz="1100" kern="1200" dirty="0">
                <a:solidFill>
                  <a:schemeClr val="tx1"/>
                </a:solidFill>
                <a:effectLst/>
                <a:latin typeface="+mn-lt"/>
                <a:ea typeface="+mn-ea"/>
                <a:cs typeface="+mn-cs"/>
              </a:rPr>
              <a:t>smart contracts in a blockchain can not interact directly with the external world, a trigger component connects the processes executing on blockchain to enterprise systems by acting as an agent for an organization. The trigger manages keys, keeps track of the data payload in API calls, and can interact with external services including other databases or web services. </a:t>
            </a:r>
          </a:p>
          <a:p>
            <a:pPr marL="171450" indent="-171450">
              <a:buFont typeface="Arial" charset="0"/>
              <a:buChar char="•"/>
            </a:pPr>
            <a:r>
              <a:rPr lang="en-US" sz="1100" kern="1200" dirty="0">
                <a:solidFill>
                  <a:schemeClr val="tx1"/>
                </a:solidFill>
                <a:effectLst/>
                <a:latin typeface="+mn-lt"/>
                <a:ea typeface="+mn-ea"/>
                <a:cs typeface="+mn-cs"/>
              </a:rPr>
              <a:t>Generally</a:t>
            </a:r>
            <a:r>
              <a:rPr lang="en-US" sz="1100" kern="1200" baseline="0" dirty="0">
                <a:solidFill>
                  <a:schemeClr val="tx1"/>
                </a:solidFill>
                <a:effectLst/>
                <a:latin typeface="+mn-lt"/>
                <a:ea typeface="+mn-ea"/>
                <a:cs typeface="+mn-cs"/>
              </a:rPr>
              <a:t> each organization has to deploy it’s own trigger and at least one blockchain full node connected to the blockchain. </a:t>
            </a:r>
            <a:endParaRPr lang="en-US" baseline="0" dirty="0"/>
          </a:p>
        </p:txBody>
      </p:sp>
    </p:spTree>
    <p:extLst>
      <p:ext uri="{BB962C8B-B14F-4D97-AF65-F5344CB8AC3E}">
        <p14:creationId xmlns:p14="http://schemas.microsoft.com/office/powerpoint/2010/main" val="26521986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a:t>We used </a:t>
            </a:r>
            <a:r>
              <a:rPr lang="en-US" dirty="0" err="1"/>
              <a:t>palladio</a:t>
            </a:r>
            <a:r>
              <a:rPr lang="en-US" dirty="0"/>
              <a:t> component model for modelling. Palladio has</a:t>
            </a:r>
            <a:r>
              <a:rPr lang="en-US" baseline="0" dirty="0"/>
              <a:t> been used and studied in the literature thoroughly about the accuracy and the capability of modelling different kind of systems. We shows a methodology to use </a:t>
            </a:r>
            <a:r>
              <a:rPr lang="en-US" baseline="0" dirty="0" err="1"/>
              <a:t>palladio</a:t>
            </a:r>
            <a:r>
              <a:rPr lang="en-US" baseline="0" dirty="0"/>
              <a:t> component model for predicting blockchain based system performance. </a:t>
            </a:r>
          </a:p>
          <a:p>
            <a:pPr marL="171450" indent="-171450">
              <a:buFont typeface="Arial" charset="0"/>
              <a:buChar char="•"/>
            </a:pPr>
            <a:r>
              <a:rPr lang="en-US" baseline="0" dirty="0"/>
              <a:t>We used existing methods so that the non blockchain components can be modelled as it is using existing methods while we suggest how to model the latency of blockchain based components. </a:t>
            </a:r>
          </a:p>
          <a:p>
            <a:pPr marL="171450" indent="-171450">
              <a:buFont typeface="Arial" charset="0"/>
              <a:buChar char="•"/>
            </a:pPr>
            <a:r>
              <a:rPr lang="en-US" baseline="0" dirty="0"/>
              <a:t>For this paper, we used </a:t>
            </a:r>
            <a:r>
              <a:rPr lang="en-US" baseline="0" dirty="0" err="1"/>
              <a:t>Ethereum</a:t>
            </a:r>
            <a:r>
              <a:rPr lang="en-US" baseline="0" dirty="0"/>
              <a:t> as the blockchain and we set up a private </a:t>
            </a:r>
            <a:r>
              <a:rPr lang="en-US" baseline="0" dirty="0" err="1"/>
              <a:t>blockchains</a:t>
            </a:r>
            <a:r>
              <a:rPr lang="en-US" baseline="0" dirty="0"/>
              <a:t> for different configurations. Then we benchmarked the blockchain for obtaining the parameters need to construct </a:t>
            </a:r>
            <a:r>
              <a:rPr lang="en-US" baseline="0" dirty="0" err="1"/>
              <a:t>palladio</a:t>
            </a:r>
            <a:r>
              <a:rPr lang="en-US" baseline="0" dirty="0"/>
              <a:t> models. </a:t>
            </a:r>
          </a:p>
        </p:txBody>
      </p:sp>
    </p:spTree>
    <p:extLst>
      <p:ext uri="{BB962C8B-B14F-4D97-AF65-F5344CB8AC3E}">
        <p14:creationId xmlns:p14="http://schemas.microsoft.com/office/powerpoint/2010/main" val="26800715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a:t>So</a:t>
            </a:r>
            <a:r>
              <a:rPr lang="en-US" baseline="0" dirty="0"/>
              <a:t> we benchmarked the properties of blockchain and constructed performance models and used constructed models for predicting system level latencies and to compare the latency impact to the overall system incur by introducing blockchain to the system.</a:t>
            </a:r>
            <a:endParaRPr lang="en-US" dirty="0"/>
          </a:p>
        </p:txBody>
      </p:sp>
    </p:spTree>
    <p:extLst>
      <p:ext uri="{BB962C8B-B14F-4D97-AF65-F5344CB8AC3E}">
        <p14:creationId xmlns:p14="http://schemas.microsoft.com/office/powerpoint/2010/main" val="978262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sz="1100" kern="1200" dirty="0">
                <a:solidFill>
                  <a:schemeClr val="tx1"/>
                </a:solidFill>
                <a:effectLst/>
                <a:latin typeface="+mn-lt"/>
                <a:ea typeface="+mn-ea"/>
                <a:cs typeface="+mn-cs"/>
              </a:rPr>
              <a:t>A key parameter for our architectural performance model is the transaction commit time: the time taken from submitting a transaction until we have sufficient confidence that the transaction has been successfully included in the blockchain. </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sz="1100" kern="1200" dirty="0">
                <a:solidFill>
                  <a:schemeClr val="tx1"/>
                </a:solidFill>
                <a:effectLst/>
                <a:latin typeface="+mn-lt"/>
                <a:ea typeface="+mn-ea"/>
                <a:cs typeface="+mn-cs"/>
              </a:rPr>
              <a:t>We start the clock on submission of a transaction, and stop the clock when the broadcasting node receives a sufficient number of confirmation blocks after receiving a block which includes the transaction. </a:t>
            </a:r>
            <a:endParaRPr lang="en-US" dirty="0"/>
          </a:p>
        </p:txBody>
      </p:sp>
    </p:spTree>
    <p:extLst>
      <p:ext uri="{BB962C8B-B14F-4D97-AF65-F5344CB8AC3E}">
        <p14:creationId xmlns:p14="http://schemas.microsoft.com/office/powerpoint/2010/main" val="31715250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a:t>To</a:t>
            </a:r>
            <a:r>
              <a:rPr lang="en-US" baseline="0" dirty="0"/>
              <a:t> evaluate our models, w</a:t>
            </a:r>
            <a:r>
              <a:rPr lang="en-US" dirty="0"/>
              <a:t>e implemented</a:t>
            </a:r>
            <a:r>
              <a:rPr lang="en-US" baseline="0" dirty="0"/>
              <a:t> the business process shown here using blockchain as a mediator for managing process. There is a resolution rate at every stage and it not resolve the issue at that stage passed to the next stage so on. </a:t>
            </a:r>
            <a:endParaRPr lang="en-US" dirty="0"/>
          </a:p>
        </p:txBody>
      </p:sp>
    </p:spTree>
    <p:extLst>
      <p:ext uri="{BB962C8B-B14F-4D97-AF65-F5344CB8AC3E}">
        <p14:creationId xmlns:p14="http://schemas.microsoft.com/office/powerpoint/2010/main" val="22436334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emf"/></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emf"/></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emf"/></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emf"/></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emf"/></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emf"/></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22820"/>
            <a:ext cx="9144000" cy="288400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userDrawn="1">
            <p:ph type="ctrTitle"/>
          </p:nvPr>
        </p:nvSpPr>
        <p:spPr>
          <a:xfrm>
            <a:off x="251520" y="3177536"/>
            <a:ext cx="7930032" cy="1281674"/>
          </a:xfrm>
        </p:spPr>
        <p:txBody>
          <a:bodyPr anchor="b" anchorCtr="0">
            <a:normAutofit/>
          </a:bodyPr>
          <a:lstStyle>
            <a:lvl1pPr algn="l">
              <a:lnSpc>
                <a:spcPct val="90000"/>
              </a:lnSpc>
              <a:defRPr sz="3600" b="0">
                <a:solidFill>
                  <a:schemeClr val="accent3"/>
                </a:solidFill>
              </a:defRPr>
            </a:lvl1pPr>
          </a:lstStyle>
          <a:p>
            <a:r>
              <a:rPr lang="en-AU" smtClean="0"/>
              <a:t>Click to edit Master title style</a:t>
            </a:r>
            <a:endParaRPr lang="en-AU" dirty="0"/>
          </a:p>
        </p:txBody>
      </p:sp>
      <p:sp>
        <p:nvSpPr>
          <p:cNvPr id="3" name="Subtitle 2"/>
          <p:cNvSpPr>
            <a:spLocks noGrp="1"/>
          </p:cNvSpPr>
          <p:nvPr userDrawn="1">
            <p:ph type="subTitle" idx="1"/>
          </p:nvPr>
        </p:nvSpPr>
        <p:spPr>
          <a:xfrm>
            <a:off x="251520" y="4551802"/>
            <a:ext cx="7200800" cy="304387"/>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smtClean="0"/>
              <a:t>Click to edit Master subtitle style</a:t>
            </a:r>
            <a:endParaRPr lang="en-AU" dirty="0"/>
          </a:p>
        </p:txBody>
      </p:sp>
      <p:sp>
        <p:nvSpPr>
          <p:cNvPr id="7" name="Rectangle 6"/>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9" name="Picture 8"/>
          <p:cNvPicPr>
            <a:picLocks noChangeAspect="1"/>
          </p:cNvPicPr>
          <p:nvPr userDrawn="1"/>
        </p:nvPicPr>
        <p:blipFill>
          <a:blip r:embed="rId2"/>
          <a:stretch>
            <a:fillRect/>
          </a:stretch>
        </p:blipFill>
        <p:spPr>
          <a:xfrm>
            <a:off x="8244408" y="4801716"/>
            <a:ext cx="720080" cy="720080"/>
          </a:xfrm>
          <a:prstGeom prst="rect">
            <a:avLst/>
          </a:prstGeom>
        </p:spPr>
      </p:pic>
    </p:spTree>
    <p:extLst>
      <p:ext uri="{BB962C8B-B14F-4D97-AF65-F5344CB8AC3E}">
        <p14:creationId xmlns:p14="http://schemas.microsoft.com/office/powerpoint/2010/main" val="3218432992"/>
      </p:ext>
    </p:extLst>
  </p:cSld>
  <p:clrMapOvr>
    <a:masterClrMapping/>
  </p:clrMapOvr>
  <p:extLst mod="1">
    <p:ext uri="{DCECCB84-F9BA-43D5-87BE-67443E8EF086}">
      <p15:sldGuideLst xmlns:p15="http://schemas.microsoft.com/office/powerpoint/2012/main" xmlns="">
        <p15:guide id="1" pos="2880">
          <p15:clr>
            <a:srgbClr val="FBAE40"/>
          </p15:clr>
        </p15:guide>
        <p15:guide id="2" orient="horz" pos="162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AU" smtClean="0"/>
              <a:t>Click to edit Master title style</a:t>
            </a:r>
            <a:endParaRPr lang="en-AU"/>
          </a:p>
        </p:txBody>
      </p:sp>
      <p:sp>
        <p:nvSpPr>
          <p:cNvPr id="3" name="Footer Placeholder 2"/>
          <p:cNvSpPr>
            <a:spLocks noGrp="1"/>
          </p:cNvSpPr>
          <p:nvPr>
            <p:ph type="ftr" sz="quarter" idx="10"/>
          </p:nvPr>
        </p:nvSpPr>
        <p:spPr/>
        <p:txBody>
          <a:bodyPr/>
          <a:lstStyle>
            <a:lvl1pPr>
              <a:defRPr>
                <a:solidFill>
                  <a:schemeClr val="bg1"/>
                </a:solidFill>
              </a:defRPr>
            </a:lvl1pPr>
          </a:lstStyle>
          <a:p>
            <a:r>
              <a:rPr lang="en-AU" smtClean="0"/>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lvl1pPr>
              <a:defRPr>
                <a:solidFill>
                  <a:schemeClr val="bg1"/>
                </a:solidFill>
              </a:defRPr>
            </a:lvl1p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8046566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2744884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tatement Layout + image">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xmlns="" id="{55556648-49D5-4B5B-92D5-2DB59DEB5992}"/>
              </a:ext>
            </a:extLst>
          </p:cNvPr>
          <p:cNvSpPr>
            <a:spLocks noGrp="1"/>
          </p:cNvSpPr>
          <p:nvPr>
            <p:ph type="pic" sz="quarter" idx="10"/>
          </p:nvPr>
        </p:nvSpPr>
        <p:spPr>
          <a:xfrm>
            <a:off x="-1" y="0"/>
            <a:ext cx="9162000" cy="2864000"/>
          </a:xfrm>
          <a:solidFill>
            <a:schemeClr val="accent1"/>
          </a:solidFill>
          <a:ln>
            <a:noFill/>
          </a:ln>
        </p:spPr>
        <p:txBody>
          <a:bodyPr anchor="ctr" anchorCtr="0"/>
          <a:lstStyle>
            <a:lvl1pPr marL="0" indent="0" algn="ctr">
              <a:buNone/>
              <a:defRPr/>
            </a:lvl1pPr>
          </a:lstStyle>
          <a:p>
            <a:r>
              <a:rPr lang="en-AU" smtClean="0"/>
              <a:t>Drag picture to placeholder or click icon to add</a:t>
            </a:r>
            <a:endParaRPr lang="en-AU" dirty="0"/>
          </a:p>
        </p:txBody>
      </p:sp>
      <p:sp>
        <p:nvSpPr>
          <p:cNvPr id="5" name="Content Placeholder 2"/>
          <p:cNvSpPr>
            <a:spLocks noGrp="1"/>
          </p:cNvSpPr>
          <p:nvPr>
            <p:ph idx="1"/>
          </p:nvPr>
        </p:nvSpPr>
        <p:spPr>
          <a:xfrm>
            <a:off x="251520" y="3177538"/>
            <a:ext cx="7920880" cy="2240249"/>
          </a:xfrm>
        </p:spPr>
        <p:txBody>
          <a:bodyPr/>
          <a:lstStyle>
            <a:lvl1pPr>
              <a:lnSpc>
                <a:spcPct val="85000"/>
              </a:lnSpc>
              <a:spcAft>
                <a:spcPts val="0"/>
              </a:spcAft>
              <a:buFontTx/>
              <a:buNone/>
              <a:defRPr sz="4000" b="0">
                <a:solidFill>
                  <a:schemeClr val="accent3"/>
                </a:solidFill>
              </a:defRPr>
            </a:lvl1pPr>
            <a:lvl2pPr marL="0" indent="0">
              <a:lnSpc>
                <a:spcPct val="85000"/>
              </a:lnSpc>
              <a:spcAft>
                <a:spcPts val="0"/>
              </a:spcAft>
              <a:buNone/>
              <a:defRPr sz="4000" b="0">
                <a:solidFill>
                  <a:schemeClr val="accent2"/>
                </a:solidFill>
              </a:defRPr>
            </a:lvl2pPr>
            <a:lvl3pPr marL="0" indent="0">
              <a:spcBef>
                <a:spcPts val="2200"/>
              </a:spcBef>
              <a:buNone/>
              <a:defRPr b="1">
                <a:solidFill>
                  <a:srgbClr val="00313C"/>
                </a:solidFill>
              </a:defRPr>
            </a:lvl3pPr>
          </a:lstStyle>
          <a:p>
            <a:pPr lvl="0"/>
            <a:r>
              <a:rPr lang="en-AU" smtClean="0"/>
              <a:t>Click to edit Master text styles</a:t>
            </a:r>
          </a:p>
          <a:p>
            <a:pPr lvl="1"/>
            <a:r>
              <a:rPr lang="en-AU" smtClean="0"/>
              <a:t>Second level</a:t>
            </a:r>
          </a:p>
          <a:p>
            <a:pPr lvl="2"/>
            <a:r>
              <a:rPr lang="en-AU" smtClean="0"/>
              <a:t>Third level</a:t>
            </a:r>
          </a:p>
        </p:txBody>
      </p:sp>
    </p:spTree>
    <p:extLst>
      <p:ext uri="{BB962C8B-B14F-4D97-AF65-F5344CB8AC3E}">
        <p14:creationId xmlns:p14="http://schemas.microsoft.com/office/powerpoint/2010/main" val="33843388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39" name="Text Placeholder 8"/>
          <p:cNvSpPr>
            <a:spLocks noGrp="1"/>
          </p:cNvSpPr>
          <p:nvPr>
            <p:ph type="body" sz="quarter" idx="10"/>
          </p:nvPr>
        </p:nvSpPr>
        <p:spPr>
          <a:xfrm>
            <a:off x="251520" y="1257322"/>
            <a:ext cx="7200800" cy="4000444"/>
          </a:xfrm>
        </p:spPr>
        <p:txBody>
          <a:bodyPr anchor="b" anchorCtr="0"/>
          <a:lstStyle>
            <a:lvl1pPr marL="0" indent="0">
              <a:spcAft>
                <a:spcPts val="0"/>
              </a:spcAft>
              <a:buFontTx/>
              <a:buNone/>
              <a:defRPr sz="4400" b="0">
                <a:solidFill>
                  <a:schemeClr val="accent1"/>
                </a:solidFill>
              </a:defRPr>
            </a:lvl1pPr>
            <a:lvl2pPr marL="0" indent="0">
              <a:lnSpc>
                <a:spcPct val="75000"/>
              </a:lnSpc>
              <a:spcAft>
                <a:spcPts val="850"/>
              </a:spcAft>
              <a:buNone/>
              <a:defRPr sz="4400" b="0">
                <a:solidFill>
                  <a:schemeClr val="bg1"/>
                </a:solidFill>
              </a:defRPr>
            </a:lvl2pPr>
            <a:lvl3pPr marL="0" indent="0">
              <a:buNone/>
              <a:defRPr sz="2200" b="1">
                <a:solidFill>
                  <a:srgbClr val="FFFFFF"/>
                </a:solidFill>
              </a:defRPr>
            </a:lvl3pPr>
          </a:lstStyle>
          <a:p>
            <a:pPr lvl="0"/>
            <a:r>
              <a:rPr lang="en-AU" smtClean="0"/>
              <a:t>Click to edit Master text styles</a:t>
            </a:r>
          </a:p>
          <a:p>
            <a:pPr lvl="1"/>
            <a:r>
              <a:rPr lang="en-AU" smtClean="0"/>
              <a:t>Second level</a:t>
            </a:r>
          </a:p>
          <a:p>
            <a:pPr lvl="2"/>
            <a:r>
              <a:rPr lang="en-AU" smtClean="0"/>
              <a:t>Third level</a:t>
            </a:r>
          </a:p>
        </p:txBody>
      </p:sp>
    </p:spTree>
    <p:extLst>
      <p:ext uri="{BB962C8B-B14F-4D97-AF65-F5344CB8AC3E}">
        <p14:creationId xmlns:p14="http://schemas.microsoft.com/office/powerpoint/2010/main" val="6726317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hank You Option 1">
    <p:bg>
      <p:bgPr>
        <a:solidFill>
          <a:schemeClr val="bg1"/>
        </a:solidFill>
        <a:effectLst/>
      </p:bgPr>
    </p:bg>
    <p:spTree>
      <p:nvGrpSpPr>
        <p:cNvPr id="1" name=""/>
        <p:cNvGrpSpPr/>
        <p:nvPr/>
      </p:nvGrpSpPr>
      <p:grpSpPr>
        <a:xfrm>
          <a:off x="0" y="0"/>
          <a:ext cx="0" cy="0"/>
          <a:chOff x="0" y="0"/>
          <a:chExt cx="0" cy="0"/>
        </a:xfrm>
      </p:grpSpPr>
      <p:sp>
        <p:nvSpPr>
          <p:cNvPr id="27" name="Rectangle 26"/>
          <p:cNvSpPr/>
          <p:nvPr userDrawn="1"/>
        </p:nvSpPr>
        <p:spPr>
          <a:xfrm>
            <a:off x="0" y="0"/>
            <a:ext cx="9144000" cy="2857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Subtitle 2"/>
          <p:cNvSpPr>
            <a:spLocks noGrp="1"/>
          </p:cNvSpPr>
          <p:nvPr>
            <p:ph type="subTitle" idx="1" hasCustomPrompt="1"/>
          </p:nvPr>
        </p:nvSpPr>
        <p:spPr>
          <a:xfrm>
            <a:off x="251520" y="3977625"/>
            <a:ext cx="6048672" cy="1120124"/>
          </a:xfrm>
        </p:spPr>
        <p:txBody>
          <a:bodyPr numCol="2" spcCol="360000">
            <a:normAutofit/>
          </a:bodyPr>
          <a:lstStyle>
            <a:lvl1pPr marL="0" indent="0" algn="l">
              <a:lnSpc>
                <a:spcPct val="90000"/>
              </a:lnSpc>
              <a:spcBef>
                <a:spcPts val="3000"/>
              </a:spcBef>
              <a:buNone/>
              <a:defRPr sz="1600" b="1">
                <a:solidFill>
                  <a:schemeClr val="tx1"/>
                </a:solidFill>
              </a:defRPr>
            </a:lvl1pPr>
            <a:lvl2pPr marL="0" indent="0" algn="l">
              <a:lnSpc>
                <a:spcPct val="90000"/>
              </a:lnSpc>
              <a:spcBef>
                <a:spcPts val="0"/>
              </a:spcBef>
              <a:spcAft>
                <a:spcPts val="563"/>
              </a:spcAft>
              <a:buNone/>
              <a:defRPr sz="1600">
                <a:solidFill>
                  <a:schemeClr val="tx1"/>
                </a:solidFill>
              </a:defRPr>
            </a:lvl2pPr>
            <a:lvl3pPr marL="266400" indent="-266400" algn="l">
              <a:lnSpc>
                <a:spcPct val="90000"/>
              </a:lnSpc>
              <a:spcBef>
                <a:spcPts val="0"/>
              </a:spcBef>
              <a:buNone/>
              <a:tabLst>
                <a:tab pos="356400" algn="l"/>
              </a:tabLst>
              <a:defRPr sz="1600">
                <a:solidFill>
                  <a:schemeClr val="tx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Click to edit Master text styles</a:t>
            </a:r>
          </a:p>
          <a:p>
            <a:pPr lvl="1"/>
            <a:r>
              <a:rPr lang="en-US" dirty="0"/>
              <a:t>Second level</a:t>
            </a:r>
          </a:p>
          <a:p>
            <a:pPr lvl="2"/>
            <a:r>
              <a:rPr lang="en-US" dirty="0"/>
              <a:t>Third level</a:t>
            </a:r>
          </a:p>
        </p:txBody>
      </p:sp>
      <p:sp>
        <p:nvSpPr>
          <p:cNvPr id="23" name="Title 22"/>
          <p:cNvSpPr>
            <a:spLocks noGrp="1"/>
          </p:cNvSpPr>
          <p:nvPr>
            <p:ph type="title"/>
          </p:nvPr>
        </p:nvSpPr>
        <p:spPr>
          <a:xfrm>
            <a:off x="251526" y="3017520"/>
            <a:ext cx="6048671" cy="640071"/>
          </a:xfrm>
        </p:spPr>
        <p:txBody>
          <a:bodyPr anchor="b" anchorCtr="0">
            <a:noAutofit/>
          </a:bodyPr>
          <a:lstStyle>
            <a:lvl1pPr>
              <a:defRPr sz="3600">
                <a:solidFill>
                  <a:schemeClr val="accent3"/>
                </a:solidFill>
              </a:defRPr>
            </a:lvl1pPr>
          </a:lstStyle>
          <a:p>
            <a:r>
              <a:rPr lang="en-AU" smtClean="0"/>
              <a:t>Click to edit Master title style</a:t>
            </a:r>
            <a:endParaRPr lang="en-AU" dirty="0"/>
          </a:p>
        </p:txBody>
      </p:sp>
      <p:sp>
        <p:nvSpPr>
          <p:cNvPr id="44" name="Rectangle 43"/>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9" name="Picture 8"/>
          <p:cNvPicPr>
            <a:picLocks noChangeAspect="1"/>
          </p:cNvPicPr>
          <p:nvPr userDrawn="1"/>
        </p:nvPicPr>
        <p:blipFill>
          <a:blip r:embed="rId2"/>
          <a:stretch>
            <a:fillRect/>
          </a:stretch>
        </p:blipFill>
        <p:spPr>
          <a:xfrm>
            <a:off x="8244408" y="4801716"/>
            <a:ext cx="720080" cy="720080"/>
          </a:xfrm>
          <a:prstGeom prst="rect">
            <a:avLst/>
          </a:prstGeom>
        </p:spPr>
      </p:pic>
    </p:spTree>
    <p:extLst>
      <p:ext uri="{BB962C8B-B14F-4D97-AF65-F5344CB8AC3E}">
        <p14:creationId xmlns:p14="http://schemas.microsoft.com/office/powerpoint/2010/main" val="37458952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Option 2">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2857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Subtitle 2"/>
          <p:cNvSpPr>
            <a:spLocks noGrp="1"/>
          </p:cNvSpPr>
          <p:nvPr>
            <p:ph type="subTitle" idx="1" hasCustomPrompt="1"/>
          </p:nvPr>
        </p:nvSpPr>
        <p:spPr>
          <a:xfrm>
            <a:off x="251520" y="3417564"/>
            <a:ext cx="7200800" cy="1803454"/>
          </a:xfrm>
        </p:spPr>
        <p:txBody>
          <a:bodyPr numCol="2" spcCol="360000">
            <a:normAutofit/>
          </a:bodyPr>
          <a:lstStyle>
            <a:lvl1pPr marL="0" indent="0" algn="l">
              <a:lnSpc>
                <a:spcPct val="90000"/>
              </a:lnSpc>
              <a:spcBef>
                <a:spcPts val="3000"/>
              </a:spcBef>
              <a:buNone/>
              <a:defRPr sz="1600" b="1">
                <a:solidFill>
                  <a:schemeClr val="tx1"/>
                </a:solidFill>
              </a:defRPr>
            </a:lvl1pPr>
            <a:lvl2pPr marL="0" indent="0" algn="l">
              <a:lnSpc>
                <a:spcPct val="90000"/>
              </a:lnSpc>
              <a:spcBef>
                <a:spcPts val="0"/>
              </a:spcBef>
              <a:spcAft>
                <a:spcPts val="563"/>
              </a:spcAft>
              <a:buNone/>
              <a:defRPr sz="1600">
                <a:solidFill>
                  <a:schemeClr val="tx1"/>
                </a:solidFill>
              </a:defRPr>
            </a:lvl2pPr>
            <a:lvl3pPr marL="266400" indent="-266400" algn="l">
              <a:lnSpc>
                <a:spcPct val="90000"/>
              </a:lnSpc>
              <a:spcBef>
                <a:spcPts val="0"/>
              </a:spcBef>
              <a:buNone/>
              <a:tabLst>
                <a:tab pos="356400" algn="l"/>
              </a:tabLst>
              <a:defRPr sz="1600">
                <a:solidFill>
                  <a:schemeClr val="tx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Click to edit Master text styles</a:t>
            </a:r>
          </a:p>
          <a:p>
            <a:pPr lvl="1"/>
            <a:r>
              <a:rPr lang="en-US" dirty="0"/>
              <a:t>Second level</a:t>
            </a:r>
          </a:p>
          <a:p>
            <a:pPr lvl="2"/>
            <a:r>
              <a:rPr lang="en-US" dirty="0"/>
              <a:t>Third level</a:t>
            </a:r>
          </a:p>
        </p:txBody>
      </p:sp>
      <p:sp>
        <p:nvSpPr>
          <p:cNvPr id="6" name="Rectangle 5"/>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7" name="Picture 6"/>
          <p:cNvPicPr>
            <a:picLocks noChangeAspect="1"/>
          </p:cNvPicPr>
          <p:nvPr userDrawn="1"/>
        </p:nvPicPr>
        <p:blipFill>
          <a:blip r:embed="rId2"/>
          <a:stretch>
            <a:fillRect/>
          </a:stretch>
        </p:blipFill>
        <p:spPr>
          <a:xfrm>
            <a:off x="8244408" y="4801716"/>
            <a:ext cx="720080" cy="720080"/>
          </a:xfrm>
          <a:prstGeom prst="rect">
            <a:avLst/>
          </a:prstGeom>
        </p:spPr>
      </p:pic>
    </p:spTree>
    <p:extLst>
      <p:ext uri="{BB962C8B-B14F-4D97-AF65-F5344CB8AC3E}">
        <p14:creationId xmlns:p14="http://schemas.microsoft.com/office/powerpoint/2010/main" val="11206669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251520" y="1977402"/>
            <a:ext cx="3600400" cy="1920213"/>
          </a:xfrm>
        </p:spPr>
        <p:txBody>
          <a:bodyPr anchor="b" anchorCtr="0">
            <a:normAutofit/>
          </a:bodyPr>
          <a:lstStyle>
            <a:lvl1pPr algn="l">
              <a:lnSpc>
                <a:spcPct val="90000"/>
              </a:lnSpc>
              <a:defRPr sz="3600" b="0">
                <a:solidFill>
                  <a:schemeClr val="accent3"/>
                </a:solidFill>
              </a:defRPr>
            </a:lvl1pPr>
          </a:lstStyle>
          <a:p>
            <a:r>
              <a:rPr lang="en-US" dirty="0"/>
              <a:t>Click to edit Master title style</a:t>
            </a:r>
            <a:endParaRPr lang="en-AU" dirty="0"/>
          </a:p>
        </p:txBody>
      </p:sp>
      <p:sp>
        <p:nvSpPr>
          <p:cNvPr id="3" name="Subtitle 2"/>
          <p:cNvSpPr>
            <a:spLocks noGrp="1"/>
          </p:cNvSpPr>
          <p:nvPr userDrawn="1">
            <p:ph type="subTitle" idx="1"/>
          </p:nvPr>
        </p:nvSpPr>
        <p:spPr>
          <a:xfrm>
            <a:off x="251520" y="4057633"/>
            <a:ext cx="3600400" cy="640071"/>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lang="en-AU" dirty="0"/>
          </a:p>
        </p:txBody>
      </p:sp>
      <p:sp>
        <p:nvSpPr>
          <p:cNvPr id="4" name="Rectangle 3"/>
          <p:cNvSpPr/>
          <p:nvPr userDrawn="1"/>
        </p:nvSpPr>
        <p:spPr>
          <a:xfrm>
            <a:off x="4572000" y="0"/>
            <a:ext cx="4572000" cy="571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Rectangle 10"/>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7" name="Picture 6">
            <a:extLst>
              <a:ext uri="{FF2B5EF4-FFF2-40B4-BE49-F238E27FC236}">
                <a16:creationId xmlns:a16="http://schemas.microsoft.com/office/drawing/2014/main" xmlns="" id="{A93CEA03-472C-45CC-84D2-453A421629F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1523" y="267494"/>
            <a:ext cx="1522745" cy="720000"/>
          </a:xfrm>
          <a:prstGeom prst="rect">
            <a:avLst/>
          </a:prstGeom>
        </p:spPr>
      </p:pic>
    </p:spTree>
    <p:extLst>
      <p:ext uri="{BB962C8B-B14F-4D97-AF65-F5344CB8AC3E}">
        <p14:creationId xmlns:p14="http://schemas.microsoft.com/office/powerpoint/2010/main" val="2239783252"/>
      </p:ext>
    </p:extLst>
  </p:cSld>
  <p:clrMapOvr>
    <a:masterClrMapping/>
  </p:clrMapOvr>
  <p:extLst mod="1">
    <p:ext uri="{DCECCB84-F9BA-43D5-87BE-67443E8EF086}">
      <p15:sldGuideLst xmlns:p15="http://schemas.microsoft.com/office/powerpoint/2012/main" xmlns="">
        <p15:guide id="1" pos="2880">
          <p15:clr>
            <a:srgbClr val="FBAE40"/>
          </p15:clr>
        </p15:guide>
        <p15:guide id="2" orient="horz" pos="1620">
          <p15:clr>
            <a:srgbClr val="FBAE40"/>
          </p15:clr>
        </p15:guide>
        <p15:guide id="3" pos="5602">
          <p15:clr>
            <a:srgbClr val="FBAE40"/>
          </p15:clr>
        </p15:guide>
        <p15:guide id="4" pos="158">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itle Slide + Imag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251520" y="1977402"/>
            <a:ext cx="3600400" cy="1920213"/>
          </a:xfrm>
        </p:spPr>
        <p:txBody>
          <a:bodyPr anchor="b" anchorCtr="0">
            <a:normAutofit/>
          </a:bodyPr>
          <a:lstStyle>
            <a:lvl1pPr algn="l">
              <a:lnSpc>
                <a:spcPct val="90000"/>
              </a:lnSpc>
              <a:defRPr sz="3600" b="0">
                <a:solidFill>
                  <a:schemeClr val="accent3"/>
                </a:solidFill>
              </a:defRPr>
            </a:lvl1pPr>
          </a:lstStyle>
          <a:p>
            <a:r>
              <a:rPr lang="en-US" dirty="0"/>
              <a:t>Click to edit Master title style</a:t>
            </a:r>
            <a:endParaRPr lang="en-AU" dirty="0"/>
          </a:p>
        </p:txBody>
      </p:sp>
      <p:sp>
        <p:nvSpPr>
          <p:cNvPr id="3" name="Subtitle 2"/>
          <p:cNvSpPr>
            <a:spLocks noGrp="1"/>
          </p:cNvSpPr>
          <p:nvPr userDrawn="1">
            <p:ph type="subTitle" idx="1"/>
          </p:nvPr>
        </p:nvSpPr>
        <p:spPr>
          <a:xfrm>
            <a:off x="251520" y="4057633"/>
            <a:ext cx="3600400" cy="640071"/>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lang="en-AU" dirty="0"/>
          </a:p>
        </p:txBody>
      </p:sp>
      <p:sp>
        <p:nvSpPr>
          <p:cNvPr id="11" name="Rectangle 10"/>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sp>
        <p:nvSpPr>
          <p:cNvPr id="6" name="Picture Placeholder 5"/>
          <p:cNvSpPr>
            <a:spLocks noGrp="1"/>
          </p:cNvSpPr>
          <p:nvPr>
            <p:ph type="pic" sz="quarter" idx="10"/>
          </p:nvPr>
        </p:nvSpPr>
        <p:spPr>
          <a:xfrm>
            <a:off x="4572003" y="0"/>
            <a:ext cx="4563963" cy="5715000"/>
          </a:xfrm>
          <a:solidFill>
            <a:schemeClr val="accent1"/>
          </a:solidFill>
          <a:ln>
            <a:noFill/>
          </a:ln>
        </p:spPr>
        <p:txBody>
          <a:bodyPr anchor="ctr" anchorCtr="0"/>
          <a:lstStyle>
            <a:lvl1pPr marL="0" indent="0" algn="ctr">
              <a:buNone/>
              <a:defRPr/>
            </a:lvl1pPr>
          </a:lstStyle>
          <a:p>
            <a:endParaRPr lang="en-AU" dirty="0"/>
          </a:p>
        </p:txBody>
      </p:sp>
      <p:pic>
        <p:nvPicPr>
          <p:cNvPr id="8" name="Picture 7">
            <a:extLst>
              <a:ext uri="{FF2B5EF4-FFF2-40B4-BE49-F238E27FC236}">
                <a16:creationId xmlns:a16="http://schemas.microsoft.com/office/drawing/2014/main" xmlns="" id="{A93CEA03-472C-45CC-84D2-453A421629F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1523" y="267494"/>
            <a:ext cx="1522745" cy="720000"/>
          </a:xfrm>
          <a:prstGeom prst="rect">
            <a:avLst/>
          </a:prstGeom>
        </p:spPr>
      </p:pic>
    </p:spTree>
    <p:extLst>
      <p:ext uri="{BB962C8B-B14F-4D97-AF65-F5344CB8AC3E}">
        <p14:creationId xmlns:p14="http://schemas.microsoft.com/office/powerpoint/2010/main" val="1598103088"/>
      </p:ext>
    </p:extLst>
  </p:cSld>
  <p:clrMapOvr>
    <a:masterClrMapping/>
  </p:clrMapOvr>
  <p:extLst mod="1">
    <p:ext uri="{DCECCB84-F9BA-43D5-87BE-67443E8EF086}">
      <p15:sldGuideLst xmlns:p15="http://schemas.microsoft.com/office/powerpoint/2012/main" xmlns="">
        <p15:guide id="1" pos="158">
          <p15:clr>
            <a:srgbClr val="FBAE40"/>
          </p15:clr>
        </p15:guide>
        <p15:guide id="2" orient="horz" pos="1620">
          <p15:clr>
            <a:srgbClr val="FBAE40"/>
          </p15:clr>
        </p15:guide>
        <p15:guide id="3" pos="2880">
          <p15:clr>
            <a:srgbClr val="FBAE40"/>
          </p15:clr>
        </p15:guide>
        <p15:guide id="4" pos="5602">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Title Slide + globe A">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4572000" y="0"/>
            <a:ext cx="4572000" cy="571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userDrawn="1">
            <p:ph type="ctrTitle"/>
          </p:nvPr>
        </p:nvSpPr>
        <p:spPr>
          <a:xfrm>
            <a:off x="251520" y="2283088"/>
            <a:ext cx="2016224" cy="1920213"/>
          </a:xfrm>
        </p:spPr>
        <p:txBody>
          <a:bodyPr anchor="b" anchorCtr="0">
            <a:normAutofit/>
          </a:bodyPr>
          <a:lstStyle>
            <a:lvl1pPr algn="l">
              <a:lnSpc>
                <a:spcPct val="90000"/>
              </a:lnSpc>
              <a:defRPr sz="3600" b="0">
                <a:solidFill>
                  <a:schemeClr val="accent3"/>
                </a:solidFill>
              </a:defRPr>
            </a:lvl1pPr>
          </a:lstStyle>
          <a:p>
            <a:r>
              <a:rPr lang="en-US" dirty="0"/>
              <a:t>Click to edit Master title style</a:t>
            </a:r>
            <a:endParaRPr lang="en-AU" dirty="0"/>
          </a:p>
        </p:txBody>
      </p:sp>
      <p:sp>
        <p:nvSpPr>
          <p:cNvPr id="11" name="Rectangle 10"/>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6" name="Picture 5">
            <a:extLst>
              <a:ext uri="{FF2B5EF4-FFF2-40B4-BE49-F238E27FC236}">
                <a16:creationId xmlns:a16="http://schemas.microsoft.com/office/drawing/2014/main" xmlns="" id="{E5EA4BEA-90AA-46F4-829C-BDC63E08AE84}"/>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411760" y="625252"/>
            <a:ext cx="4320480" cy="4316625"/>
          </a:xfrm>
          <a:prstGeom prst="rect">
            <a:avLst/>
          </a:prstGeom>
        </p:spPr>
      </p:pic>
    </p:spTree>
    <p:extLst>
      <p:ext uri="{BB962C8B-B14F-4D97-AF65-F5344CB8AC3E}">
        <p14:creationId xmlns:p14="http://schemas.microsoft.com/office/powerpoint/2010/main" val="2090797090"/>
      </p:ext>
    </p:extLst>
  </p:cSld>
  <p:clrMapOvr>
    <a:masterClrMapping/>
  </p:clrMapOvr>
  <p:extLst mod="1">
    <p:ext uri="{DCECCB84-F9BA-43D5-87BE-67443E8EF086}">
      <p15:sldGuideLst xmlns:p15="http://schemas.microsoft.com/office/powerpoint/2012/main" xmlns="">
        <p15:guide id="1" pos="2880">
          <p15:clr>
            <a:srgbClr val="FBAE40"/>
          </p15:clr>
        </p15:guide>
        <p15:guide id="2" orient="horz" pos="1620">
          <p15:clr>
            <a:srgbClr val="FBAE40"/>
          </p15:clr>
        </p15:guide>
        <p15:guide id="3" pos="5602">
          <p15:clr>
            <a:srgbClr val="FBAE40"/>
          </p15:clr>
        </p15:guide>
        <p15:guide id="4" pos="158">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Title 3"/>
          <p:cNvSpPr>
            <a:spLocks noGrp="1"/>
          </p:cNvSpPr>
          <p:nvPr>
            <p:ph type="title"/>
          </p:nvPr>
        </p:nvSpPr>
        <p:spPr/>
        <p:txBody>
          <a:bodyPr/>
          <a:lstStyle/>
          <a:p>
            <a:r>
              <a:rPr lang="en-US"/>
              <a:t>Click to edit Master title style</a:t>
            </a:r>
            <a:endParaRPr lang="en-AU"/>
          </a:p>
        </p:txBody>
      </p:sp>
      <p:sp>
        <p:nvSpPr>
          <p:cNvPr id="6" name="Footer Placeholder 5"/>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516740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Imag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251520" y="3177536"/>
            <a:ext cx="7930032" cy="1281674"/>
          </a:xfrm>
        </p:spPr>
        <p:txBody>
          <a:bodyPr anchor="b" anchorCtr="0">
            <a:normAutofit/>
          </a:bodyPr>
          <a:lstStyle>
            <a:lvl1pPr algn="l">
              <a:lnSpc>
                <a:spcPct val="90000"/>
              </a:lnSpc>
              <a:defRPr sz="3600" b="0">
                <a:solidFill>
                  <a:schemeClr val="accent3"/>
                </a:solidFill>
              </a:defRPr>
            </a:lvl1pPr>
          </a:lstStyle>
          <a:p>
            <a:r>
              <a:rPr lang="en-AU" smtClean="0"/>
              <a:t>Click to edit Master title style</a:t>
            </a:r>
            <a:endParaRPr lang="en-AU" dirty="0"/>
          </a:p>
        </p:txBody>
      </p:sp>
      <p:sp>
        <p:nvSpPr>
          <p:cNvPr id="3" name="Subtitle 2"/>
          <p:cNvSpPr>
            <a:spLocks noGrp="1"/>
          </p:cNvSpPr>
          <p:nvPr userDrawn="1">
            <p:ph type="subTitle" idx="1"/>
          </p:nvPr>
        </p:nvSpPr>
        <p:spPr>
          <a:xfrm>
            <a:off x="251520" y="4551802"/>
            <a:ext cx="7200800" cy="304387"/>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smtClean="0"/>
              <a:t>Click to edit Master subtitle style</a:t>
            </a:r>
            <a:endParaRPr lang="en-AU" dirty="0"/>
          </a:p>
        </p:txBody>
      </p:sp>
      <p:sp>
        <p:nvSpPr>
          <p:cNvPr id="7" name="Rectangle 6"/>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sp>
        <p:nvSpPr>
          <p:cNvPr id="8" name="Picture Placeholder 5"/>
          <p:cNvSpPr>
            <a:spLocks noGrp="1"/>
          </p:cNvSpPr>
          <p:nvPr>
            <p:ph type="pic" sz="quarter" idx="10"/>
          </p:nvPr>
        </p:nvSpPr>
        <p:spPr>
          <a:xfrm>
            <a:off x="-1" y="0"/>
            <a:ext cx="9162000" cy="2864000"/>
          </a:xfrm>
          <a:solidFill>
            <a:schemeClr val="accent1"/>
          </a:solidFill>
          <a:ln>
            <a:noFill/>
          </a:ln>
        </p:spPr>
        <p:txBody>
          <a:bodyPr anchor="ctr" anchorCtr="0"/>
          <a:lstStyle>
            <a:lvl1pPr marL="0" indent="0" algn="ctr">
              <a:buNone/>
              <a:defRPr/>
            </a:lvl1pPr>
          </a:lstStyle>
          <a:p>
            <a:r>
              <a:rPr lang="en-AU" smtClean="0"/>
              <a:t>Drag picture to placeholder or click icon to add</a:t>
            </a:r>
            <a:endParaRPr lang="en-AU" dirty="0"/>
          </a:p>
        </p:txBody>
      </p:sp>
      <p:pic>
        <p:nvPicPr>
          <p:cNvPr id="10" name="Picture 9"/>
          <p:cNvPicPr>
            <a:picLocks noChangeAspect="1"/>
          </p:cNvPicPr>
          <p:nvPr userDrawn="1"/>
        </p:nvPicPr>
        <p:blipFill>
          <a:blip r:embed="rId2"/>
          <a:stretch>
            <a:fillRect/>
          </a:stretch>
        </p:blipFill>
        <p:spPr>
          <a:xfrm>
            <a:off x="8244408" y="4801716"/>
            <a:ext cx="720080" cy="720080"/>
          </a:xfrm>
          <a:prstGeom prst="rect">
            <a:avLst/>
          </a:prstGeom>
        </p:spPr>
      </p:pic>
    </p:spTree>
    <p:extLst>
      <p:ext uri="{BB962C8B-B14F-4D97-AF65-F5344CB8AC3E}">
        <p14:creationId xmlns:p14="http://schemas.microsoft.com/office/powerpoint/2010/main" val="518110496"/>
      </p:ext>
    </p:extLst>
  </p:cSld>
  <p:clrMapOvr>
    <a:masterClrMapping/>
  </p:clrMapOvr>
  <p:extLst mod="1">
    <p:ext uri="{DCECCB84-F9BA-43D5-87BE-67443E8EF086}">
      <p15:sldGuideLst xmlns:p15="http://schemas.microsoft.com/office/powerpoint/2012/main" xmlns="">
        <p15:guide id="1" pos="2880">
          <p15:clr>
            <a:srgbClr val="FBAE40"/>
          </p15:clr>
        </p15:guide>
        <p15:guide id="2" orient="horz" pos="162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 dark">
    <p:bg>
      <p:bgPr>
        <a:solidFill>
          <a:schemeClr val="accent2"/>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Title 3"/>
          <p:cNvSpPr>
            <a:spLocks noGrp="1"/>
          </p:cNvSpPr>
          <p:nvPr>
            <p:ph type="title"/>
          </p:nvPr>
        </p:nvSpPr>
        <p:spPr/>
        <p:txBody>
          <a:bodyPr/>
          <a:lstStyle>
            <a:lvl1pPr>
              <a:defRPr>
                <a:solidFill>
                  <a:schemeClr val="accent1"/>
                </a:solidFill>
              </a:defRPr>
            </a:lvl1pPr>
          </a:lstStyle>
          <a:p>
            <a:r>
              <a:rPr lang="en-US"/>
              <a:t>Click to edit Master title style</a:t>
            </a:r>
            <a:endParaRPr lang="en-AU"/>
          </a:p>
        </p:txBody>
      </p:sp>
      <p:sp>
        <p:nvSpPr>
          <p:cNvPr id="6" name="Footer Placeholder 5"/>
          <p:cNvSpPr>
            <a:spLocks noGrp="1"/>
          </p:cNvSpPr>
          <p:nvPr>
            <p:ph type="ftr" sz="quarter" idx="10"/>
          </p:nvPr>
        </p:nvSpPr>
        <p:spPr/>
        <p:txBody>
          <a:bodyPr/>
          <a:lstStyle>
            <a:lvl1pPr>
              <a:defRPr>
                <a:solidFill>
                  <a:schemeClr val="bg1"/>
                </a:solidFill>
              </a:defRPr>
            </a:lvl1pPr>
          </a:lstStyle>
          <a:p>
            <a:r>
              <a:rPr lang="en-AU" smtClean="0"/>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lvl1pPr>
              <a:defRPr>
                <a:solidFill>
                  <a:schemeClr val="bg1"/>
                </a:solidFill>
              </a:defRPr>
            </a:lvl1p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9824130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vl1pPr>
          </a:lstStyle>
          <a:p>
            <a:r>
              <a:rPr lang="en-US"/>
              <a:t>Click to edit Master title style</a:t>
            </a:r>
            <a:endParaRPr lang="en-AU" dirty="0"/>
          </a:p>
        </p:txBody>
      </p:sp>
      <p:sp>
        <p:nvSpPr>
          <p:cNvPr id="3" name="Content Placeholder 2"/>
          <p:cNvSpPr>
            <a:spLocks noGrp="1"/>
          </p:cNvSpPr>
          <p:nvPr>
            <p:ph idx="1"/>
          </p:nvPr>
        </p:nvSpPr>
        <p:spPr/>
        <p:txBody>
          <a:bodyPr numCol="2" spcCol="360000"/>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Footer Placeholder 3"/>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6" name="Slide Number Placeholder 5"/>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8602249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251522" y="1897396"/>
            <a:ext cx="8640958" cy="3360373"/>
          </a:xfrm>
        </p:spPr>
        <p:txBody>
          <a:bodyPr/>
          <a:lstStyle>
            <a:lvl1pPr>
              <a:defRPr sz="2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6" name="Text Placeholder 7"/>
          <p:cNvSpPr>
            <a:spLocks noGrp="1"/>
          </p:cNvSpPr>
          <p:nvPr>
            <p:ph type="body" sz="quarter" idx="13" hasCustomPrompt="1"/>
          </p:nvPr>
        </p:nvSpPr>
        <p:spPr>
          <a:xfrm>
            <a:off x="261850" y="937287"/>
            <a:ext cx="8630630" cy="711000"/>
          </a:xfrm>
        </p:spPr>
        <p:txBody>
          <a:bodyPr>
            <a:normAutofit/>
          </a:bodyPr>
          <a:lstStyle>
            <a:lvl1pPr marL="0" indent="0">
              <a:lnSpc>
                <a:spcPct val="100000"/>
              </a:lnSpc>
              <a:spcBef>
                <a:spcPts val="0"/>
              </a:spcBef>
              <a:spcAft>
                <a:spcPts val="0"/>
              </a:spcAft>
              <a:buNone/>
              <a:defRPr sz="2800" b="0">
                <a:solidFill>
                  <a:schemeClr val="accent3"/>
                </a:solidFill>
              </a:defRPr>
            </a:lvl1pPr>
            <a:lvl2pPr marL="0" indent="0">
              <a:lnSpc>
                <a:spcPct val="80000"/>
              </a:lnSpc>
              <a:spcBef>
                <a:spcPts val="0"/>
              </a:spcBef>
              <a:buNone/>
              <a:defRPr sz="2200" b="0">
                <a:solidFill>
                  <a:schemeClr val="accent2"/>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a:t>Click to edit Master title style</a:t>
            </a:r>
          </a:p>
          <a:p>
            <a:pPr lvl="1"/>
            <a:r>
              <a:rPr lang="en-US" dirty="0"/>
              <a:t>Second level</a:t>
            </a:r>
          </a:p>
        </p:txBody>
      </p:sp>
      <p:sp>
        <p:nvSpPr>
          <p:cNvPr id="2" name="Footer Placeholder 1"/>
          <p:cNvSpPr>
            <a:spLocks noGrp="1"/>
          </p:cNvSpPr>
          <p:nvPr>
            <p:ph type="ftr" sz="quarter" idx="14"/>
          </p:nvPr>
        </p:nvSpPr>
        <p:spPr/>
        <p:txBody>
          <a:bodyPr/>
          <a:lstStyle/>
          <a:p>
            <a:r>
              <a:rPr lang="en-AU" smtClean="0"/>
              <a:t>COMP6452 Software Architecture for Blockchain Applications  |  Data61, CSIRO</a:t>
            </a:r>
            <a:endParaRPr lang="en-AU" dirty="0"/>
          </a:p>
        </p:txBody>
      </p:sp>
      <p:sp>
        <p:nvSpPr>
          <p:cNvPr id="4" name="Slide Number Placeholder 3"/>
          <p:cNvSpPr>
            <a:spLocks noGrp="1"/>
          </p:cNvSpPr>
          <p:nvPr>
            <p:ph type="sldNum" sz="quarter" idx="15"/>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30191927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sz="half" idx="1"/>
          </p:nvPr>
        </p:nvSpPr>
        <p:spPr>
          <a:xfrm>
            <a:off x="251520" y="1850949"/>
            <a:ext cx="4038600" cy="3406818"/>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Content Placeholder 3"/>
          <p:cNvSpPr>
            <a:spLocks noGrp="1"/>
          </p:cNvSpPr>
          <p:nvPr>
            <p:ph sz="half" idx="2"/>
          </p:nvPr>
        </p:nvSpPr>
        <p:spPr>
          <a:xfrm>
            <a:off x="4674295" y="1850949"/>
            <a:ext cx="4038600" cy="3406818"/>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5" name="Footer Placeholder 4"/>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57834898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Two Content with catalyst">
    <p:spTree>
      <p:nvGrpSpPr>
        <p:cNvPr id="1" name=""/>
        <p:cNvGrpSpPr/>
        <p:nvPr/>
      </p:nvGrpSpPr>
      <p:grpSpPr>
        <a:xfrm>
          <a:off x="0" y="0"/>
          <a:ext cx="0" cy="0"/>
          <a:chOff x="0" y="0"/>
          <a:chExt cx="0" cy="0"/>
        </a:xfrm>
      </p:grpSpPr>
      <p:sp>
        <p:nvSpPr>
          <p:cNvPr id="8" name="Rectangle 7"/>
          <p:cNvSpPr/>
          <p:nvPr userDrawn="1"/>
        </p:nvSpPr>
        <p:spPr>
          <a:xfrm>
            <a:off x="4572000" y="0"/>
            <a:ext cx="4572000" cy="571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p:nvPr>
        </p:nvSpPr>
        <p:spPr>
          <a:xfrm>
            <a:off x="251520" y="894956"/>
            <a:ext cx="4038600" cy="710406"/>
          </a:xfrm>
        </p:spPr>
        <p:txBody>
          <a:bodyPr/>
          <a:lstStyle/>
          <a:p>
            <a:r>
              <a:rPr lang="en-US" dirty="0"/>
              <a:t>Click to edit Master title style</a:t>
            </a:r>
            <a:endParaRPr lang="en-AU" dirty="0"/>
          </a:p>
        </p:txBody>
      </p:sp>
      <p:sp>
        <p:nvSpPr>
          <p:cNvPr id="3" name="Content Placeholder 2"/>
          <p:cNvSpPr>
            <a:spLocks noGrp="1"/>
          </p:cNvSpPr>
          <p:nvPr>
            <p:ph sz="half" idx="1"/>
          </p:nvPr>
        </p:nvSpPr>
        <p:spPr>
          <a:xfrm>
            <a:off x="251520" y="1850949"/>
            <a:ext cx="4038600" cy="3406818"/>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Content Placeholder 3"/>
          <p:cNvSpPr>
            <a:spLocks noGrp="1"/>
          </p:cNvSpPr>
          <p:nvPr>
            <p:ph sz="half" idx="2"/>
          </p:nvPr>
        </p:nvSpPr>
        <p:spPr>
          <a:xfrm>
            <a:off x="4838700" y="1850949"/>
            <a:ext cx="4038600" cy="3406818"/>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5" name="Footer Placeholder 4"/>
          <p:cNvSpPr>
            <a:spLocks noGrp="1"/>
          </p:cNvSpPr>
          <p:nvPr>
            <p:ph type="ftr" sz="quarter" idx="10"/>
          </p:nvPr>
        </p:nvSpPr>
        <p:spPr>
          <a:xfrm>
            <a:off x="601371" y="5420278"/>
            <a:ext cx="3688750" cy="106122"/>
          </a:xfrm>
        </p:spPr>
        <p:txBody>
          <a:bodyPr/>
          <a:lstStyle/>
          <a:p>
            <a:r>
              <a:rPr lang="en-AU" smtClean="0"/>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3431195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with catalyst dark">
    <p:spTree>
      <p:nvGrpSpPr>
        <p:cNvPr id="1" name=""/>
        <p:cNvGrpSpPr/>
        <p:nvPr/>
      </p:nvGrpSpPr>
      <p:grpSpPr>
        <a:xfrm>
          <a:off x="0" y="0"/>
          <a:ext cx="0" cy="0"/>
          <a:chOff x="0" y="0"/>
          <a:chExt cx="0" cy="0"/>
        </a:xfrm>
      </p:grpSpPr>
      <p:sp>
        <p:nvSpPr>
          <p:cNvPr id="8" name="Rectangle 7"/>
          <p:cNvSpPr/>
          <p:nvPr userDrawn="1"/>
        </p:nvSpPr>
        <p:spPr>
          <a:xfrm>
            <a:off x="4572000" y="0"/>
            <a:ext cx="4572000" cy="571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p:nvPr>
        </p:nvSpPr>
        <p:spPr>
          <a:xfrm>
            <a:off x="251520" y="894956"/>
            <a:ext cx="4038600" cy="710406"/>
          </a:xfrm>
        </p:spPr>
        <p:txBody>
          <a:bodyPr/>
          <a:lstStyle/>
          <a:p>
            <a:r>
              <a:rPr lang="en-US" dirty="0"/>
              <a:t>Click to edit Master title style</a:t>
            </a:r>
            <a:endParaRPr lang="en-AU" dirty="0"/>
          </a:p>
        </p:txBody>
      </p:sp>
      <p:sp>
        <p:nvSpPr>
          <p:cNvPr id="3" name="Content Placeholder 2"/>
          <p:cNvSpPr>
            <a:spLocks noGrp="1"/>
          </p:cNvSpPr>
          <p:nvPr>
            <p:ph sz="half" idx="1"/>
          </p:nvPr>
        </p:nvSpPr>
        <p:spPr>
          <a:xfrm>
            <a:off x="251520" y="1850949"/>
            <a:ext cx="4038600" cy="3406818"/>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Content Placeholder 3"/>
          <p:cNvSpPr>
            <a:spLocks noGrp="1"/>
          </p:cNvSpPr>
          <p:nvPr>
            <p:ph sz="half" idx="2"/>
          </p:nvPr>
        </p:nvSpPr>
        <p:spPr>
          <a:xfrm>
            <a:off x="4838700" y="1850949"/>
            <a:ext cx="4038600" cy="3406818"/>
          </a:xfrm>
        </p:spPr>
        <p:txBody>
          <a:bodyPr/>
          <a:lstStyle>
            <a:lvl1pPr>
              <a:defRPr sz="24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5" name="Footer Placeholder 4"/>
          <p:cNvSpPr>
            <a:spLocks noGrp="1"/>
          </p:cNvSpPr>
          <p:nvPr>
            <p:ph type="ftr" sz="quarter" idx="10"/>
          </p:nvPr>
        </p:nvSpPr>
        <p:spPr>
          <a:xfrm>
            <a:off x="601371" y="5420278"/>
            <a:ext cx="3688750" cy="106122"/>
          </a:xfrm>
        </p:spPr>
        <p:txBody>
          <a:bodyPr/>
          <a:lstStyle/>
          <a:p>
            <a:r>
              <a:rPr lang="en-AU" smtClean="0"/>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87195325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 half image">
    <p:spTree>
      <p:nvGrpSpPr>
        <p:cNvPr id="1" name=""/>
        <p:cNvGrpSpPr/>
        <p:nvPr/>
      </p:nvGrpSpPr>
      <p:grpSpPr>
        <a:xfrm>
          <a:off x="0" y="0"/>
          <a:ext cx="0" cy="0"/>
          <a:chOff x="0" y="0"/>
          <a:chExt cx="0" cy="0"/>
        </a:xfrm>
      </p:grpSpPr>
      <p:sp>
        <p:nvSpPr>
          <p:cNvPr id="8" name="Picture Placeholder 5"/>
          <p:cNvSpPr>
            <a:spLocks noGrp="1"/>
          </p:cNvSpPr>
          <p:nvPr>
            <p:ph type="pic" sz="quarter" idx="12"/>
          </p:nvPr>
        </p:nvSpPr>
        <p:spPr>
          <a:xfrm>
            <a:off x="4572003" y="0"/>
            <a:ext cx="4563963" cy="5715000"/>
          </a:xfrm>
          <a:solidFill>
            <a:schemeClr val="accent1"/>
          </a:solidFill>
          <a:ln>
            <a:noFill/>
          </a:ln>
        </p:spPr>
        <p:txBody>
          <a:bodyPr anchor="ctr" anchorCtr="0"/>
          <a:lstStyle>
            <a:lvl1pPr marL="0" indent="0" algn="ctr">
              <a:buNone/>
              <a:defRPr/>
            </a:lvl1pPr>
          </a:lstStyle>
          <a:p>
            <a:endParaRPr lang="en-AU" dirty="0"/>
          </a:p>
        </p:txBody>
      </p:sp>
      <p:sp>
        <p:nvSpPr>
          <p:cNvPr id="3" name="Content Placeholder 2"/>
          <p:cNvSpPr>
            <a:spLocks noGrp="1"/>
          </p:cNvSpPr>
          <p:nvPr>
            <p:ph idx="1"/>
          </p:nvPr>
        </p:nvSpPr>
        <p:spPr>
          <a:xfrm>
            <a:off x="251522" y="1723100"/>
            <a:ext cx="4032446" cy="3534669"/>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Title 3"/>
          <p:cNvSpPr>
            <a:spLocks noGrp="1"/>
          </p:cNvSpPr>
          <p:nvPr>
            <p:ph type="title"/>
          </p:nvPr>
        </p:nvSpPr>
        <p:spPr>
          <a:xfrm>
            <a:off x="251520" y="894956"/>
            <a:ext cx="4032448" cy="710406"/>
          </a:xfrm>
        </p:spPr>
        <p:txBody>
          <a:bodyPr/>
          <a:lstStyle/>
          <a:p>
            <a:r>
              <a:rPr lang="en-US" dirty="0"/>
              <a:t>Click to edit Master title style</a:t>
            </a:r>
            <a:endParaRPr lang="en-AU" dirty="0"/>
          </a:p>
        </p:txBody>
      </p:sp>
      <p:sp>
        <p:nvSpPr>
          <p:cNvPr id="6" name="Footer Placeholder 5"/>
          <p:cNvSpPr>
            <a:spLocks noGrp="1"/>
          </p:cNvSpPr>
          <p:nvPr>
            <p:ph type="ftr" sz="quarter" idx="10"/>
          </p:nvPr>
        </p:nvSpPr>
        <p:spPr>
          <a:xfrm>
            <a:off x="601371" y="5420278"/>
            <a:ext cx="3682598" cy="106122"/>
          </a:xfrm>
        </p:spPr>
        <p:txBody>
          <a:bodyPr/>
          <a:lstStyle/>
          <a:p>
            <a:r>
              <a:rPr lang="en-AU" smtClean="0"/>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1384909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Title and Content + quarter image">
    <p:spTree>
      <p:nvGrpSpPr>
        <p:cNvPr id="1" name=""/>
        <p:cNvGrpSpPr/>
        <p:nvPr/>
      </p:nvGrpSpPr>
      <p:grpSpPr>
        <a:xfrm>
          <a:off x="0" y="0"/>
          <a:ext cx="0" cy="0"/>
          <a:chOff x="0" y="0"/>
          <a:chExt cx="0" cy="0"/>
        </a:xfrm>
      </p:grpSpPr>
      <p:sp>
        <p:nvSpPr>
          <p:cNvPr id="8" name="Picture Placeholder 5"/>
          <p:cNvSpPr>
            <a:spLocks noGrp="1"/>
          </p:cNvSpPr>
          <p:nvPr>
            <p:ph type="pic" sz="quarter" idx="12"/>
          </p:nvPr>
        </p:nvSpPr>
        <p:spPr>
          <a:xfrm>
            <a:off x="6853836" y="0"/>
            <a:ext cx="2282400" cy="5715000"/>
          </a:xfrm>
          <a:solidFill>
            <a:schemeClr val="accent1"/>
          </a:solidFill>
          <a:ln>
            <a:noFill/>
          </a:ln>
        </p:spPr>
        <p:txBody>
          <a:bodyPr anchor="ctr" anchorCtr="0"/>
          <a:lstStyle>
            <a:lvl1pPr marL="0" indent="0" algn="ctr">
              <a:buNone/>
              <a:defRPr/>
            </a:lvl1pPr>
          </a:lstStyle>
          <a:p>
            <a:endParaRPr lang="en-AU" dirty="0"/>
          </a:p>
        </p:txBody>
      </p:sp>
      <p:sp>
        <p:nvSpPr>
          <p:cNvPr id="3" name="Content Placeholder 2"/>
          <p:cNvSpPr>
            <a:spLocks noGrp="1"/>
          </p:cNvSpPr>
          <p:nvPr>
            <p:ph idx="1"/>
          </p:nvPr>
        </p:nvSpPr>
        <p:spPr>
          <a:xfrm>
            <a:off x="251522" y="1723100"/>
            <a:ext cx="6336702" cy="3534669"/>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Title 3"/>
          <p:cNvSpPr>
            <a:spLocks noGrp="1"/>
          </p:cNvSpPr>
          <p:nvPr>
            <p:ph type="title"/>
          </p:nvPr>
        </p:nvSpPr>
        <p:spPr>
          <a:xfrm>
            <a:off x="251520" y="894956"/>
            <a:ext cx="6336704" cy="710406"/>
          </a:xfrm>
        </p:spPr>
        <p:txBody>
          <a:bodyPr/>
          <a:lstStyle/>
          <a:p>
            <a:r>
              <a:rPr lang="en-US" dirty="0"/>
              <a:t>Click to edit Master title style</a:t>
            </a:r>
            <a:endParaRPr lang="en-AU" dirty="0"/>
          </a:p>
        </p:txBody>
      </p:sp>
      <p:sp>
        <p:nvSpPr>
          <p:cNvPr id="6" name="Footer Placeholder 5"/>
          <p:cNvSpPr>
            <a:spLocks noGrp="1"/>
          </p:cNvSpPr>
          <p:nvPr>
            <p:ph type="ftr" sz="quarter" idx="10"/>
          </p:nvPr>
        </p:nvSpPr>
        <p:spPr>
          <a:xfrm>
            <a:off x="601375" y="5420278"/>
            <a:ext cx="5986853" cy="106122"/>
          </a:xfrm>
        </p:spPr>
        <p:txBody>
          <a:bodyPr/>
          <a:lstStyle/>
          <a:p>
            <a:r>
              <a:rPr lang="en-AU" smtClean="0"/>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91637473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Footer Placeholder 2"/>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64225504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dirty="0"/>
              <a:t>Click to edit Master title style</a:t>
            </a:r>
            <a:endParaRPr lang="en-AU" dirty="0"/>
          </a:p>
        </p:txBody>
      </p:sp>
      <p:sp>
        <p:nvSpPr>
          <p:cNvPr id="3" name="Footer Placeholder 2"/>
          <p:cNvSpPr>
            <a:spLocks noGrp="1"/>
          </p:cNvSpPr>
          <p:nvPr>
            <p:ph type="ftr" sz="quarter" idx="10"/>
          </p:nvPr>
        </p:nvSpPr>
        <p:spPr/>
        <p:txBody>
          <a:bodyPr/>
          <a:lstStyle>
            <a:lvl1pPr>
              <a:defRPr>
                <a:solidFill>
                  <a:schemeClr val="bg1"/>
                </a:solidFill>
              </a:defRPr>
            </a:lvl1pPr>
          </a:lstStyle>
          <a:p>
            <a:r>
              <a:rPr lang="en-AU" smtClean="0"/>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lvl1pPr>
              <a:defRPr>
                <a:solidFill>
                  <a:schemeClr val="bg1"/>
                </a:solidFill>
              </a:defRPr>
            </a:lvl1p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22661354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partner logos">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22820"/>
            <a:ext cx="9144000" cy="28840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userDrawn="1">
            <p:ph type="ctrTitle"/>
          </p:nvPr>
        </p:nvSpPr>
        <p:spPr>
          <a:xfrm>
            <a:off x="251520" y="1337334"/>
            <a:ext cx="7930032" cy="1281674"/>
          </a:xfrm>
        </p:spPr>
        <p:txBody>
          <a:bodyPr anchor="b" anchorCtr="0">
            <a:normAutofit/>
          </a:bodyPr>
          <a:lstStyle>
            <a:lvl1pPr algn="l">
              <a:lnSpc>
                <a:spcPct val="90000"/>
              </a:lnSpc>
              <a:defRPr sz="3600" b="0">
                <a:solidFill>
                  <a:schemeClr val="bg1"/>
                </a:solidFill>
              </a:defRPr>
            </a:lvl1pPr>
          </a:lstStyle>
          <a:p>
            <a:r>
              <a:rPr lang="en-AU" smtClean="0"/>
              <a:t>Click to edit Master title style</a:t>
            </a:r>
            <a:endParaRPr lang="en-AU" dirty="0"/>
          </a:p>
        </p:txBody>
      </p:sp>
      <p:sp>
        <p:nvSpPr>
          <p:cNvPr id="3" name="Subtitle 2"/>
          <p:cNvSpPr>
            <a:spLocks noGrp="1"/>
          </p:cNvSpPr>
          <p:nvPr userDrawn="1">
            <p:ph type="subTitle" idx="1"/>
          </p:nvPr>
        </p:nvSpPr>
        <p:spPr>
          <a:xfrm>
            <a:off x="251520" y="3247114"/>
            <a:ext cx="7200800" cy="304387"/>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smtClean="0"/>
              <a:t>Click to edit Master subtitle style</a:t>
            </a:r>
            <a:endParaRPr lang="en-AU" dirty="0"/>
          </a:p>
        </p:txBody>
      </p:sp>
      <p:sp>
        <p:nvSpPr>
          <p:cNvPr id="7" name="Rectangle 6"/>
          <p:cNvSpPr/>
          <p:nvPr userDrawn="1"/>
        </p:nvSpPr>
        <p:spPr>
          <a:xfrm>
            <a:off x="6516216" y="646944"/>
            <a:ext cx="2385416" cy="141064"/>
          </a:xfrm>
          <a:prstGeom prst="rect">
            <a:avLst/>
          </a:prstGeom>
        </p:spPr>
        <p:txBody>
          <a:bodyPr wrap="square" lIns="0" tIns="0" rIns="0" bIns="0">
            <a:spAutoFit/>
          </a:bodyPr>
          <a:lstStyle/>
          <a:p>
            <a:pPr algn="r">
              <a:lnSpc>
                <a:spcPct val="90000"/>
              </a:lnSpc>
            </a:pPr>
            <a:r>
              <a:rPr lang="en-AU" sz="1000" dirty="0">
                <a:solidFill>
                  <a:schemeClr val="bg1"/>
                </a:solidFill>
              </a:rPr>
              <a:t>Australia’s National Science Agency</a:t>
            </a:r>
          </a:p>
        </p:txBody>
      </p:sp>
      <p:pic>
        <p:nvPicPr>
          <p:cNvPr id="8" name="Picture 7"/>
          <p:cNvPicPr>
            <a:picLocks noChangeAspect="1"/>
          </p:cNvPicPr>
          <p:nvPr userDrawn="1"/>
        </p:nvPicPr>
        <p:blipFill>
          <a:blip r:embed="rId2"/>
          <a:stretch>
            <a:fillRect/>
          </a:stretch>
        </p:blipFill>
        <p:spPr>
          <a:xfrm>
            <a:off x="251520" y="267496"/>
            <a:ext cx="720080" cy="720080"/>
          </a:xfrm>
          <a:prstGeom prst="rect">
            <a:avLst/>
          </a:prstGeom>
        </p:spPr>
      </p:pic>
    </p:spTree>
    <p:extLst>
      <p:ext uri="{BB962C8B-B14F-4D97-AF65-F5344CB8AC3E}">
        <p14:creationId xmlns:p14="http://schemas.microsoft.com/office/powerpoint/2010/main" val="729040451"/>
      </p:ext>
    </p:extLst>
  </p:cSld>
  <p:clrMapOvr>
    <a:masterClrMapping/>
  </p:clrMapOvr>
  <p:extLst mod="1">
    <p:ext uri="{DCECCB84-F9BA-43D5-87BE-67443E8EF086}">
      <p15:sldGuideLst xmlns:p15="http://schemas.microsoft.com/office/powerpoint/2012/main" xmlns="">
        <p15:guide id="1" pos="2880">
          <p15:clr>
            <a:srgbClr val="FBAE40"/>
          </p15:clr>
        </p15:guide>
        <p15:guide id="2" orient="horz" pos="162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428888152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tatement Layout">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xmlns="" id="{17B52948-05FD-444E-9ADC-BA5285595A75}"/>
              </a:ext>
            </a:extLst>
          </p:cNvPr>
          <p:cNvSpPr>
            <a:spLocks noGrp="1"/>
          </p:cNvSpPr>
          <p:nvPr>
            <p:ph type="pic" sz="quarter" idx="12"/>
          </p:nvPr>
        </p:nvSpPr>
        <p:spPr>
          <a:xfrm>
            <a:off x="4572003" y="0"/>
            <a:ext cx="4563963" cy="5715000"/>
          </a:xfrm>
          <a:solidFill>
            <a:schemeClr val="accent1"/>
          </a:solidFill>
          <a:ln>
            <a:noFill/>
          </a:ln>
        </p:spPr>
        <p:txBody>
          <a:bodyPr anchor="ctr" anchorCtr="0"/>
          <a:lstStyle>
            <a:lvl1pPr marL="0" indent="0" algn="ctr">
              <a:buNone/>
              <a:defRPr/>
            </a:lvl1pPr>
          </a:lstStyle>
          <a:p>
            <a:endParaRPr lang="en-AU" dirty="0"/>
          </a:p>
        </p:txBody>
      </p:sp>
      <p:sp>
        <p:nvSpPr>
          <p:cNvPr id="5" name="Content Placeholder 2"/>
          <p:cNvSpPr>
            <a:spLocks noGrp="1"/>
          </p:cNvSpPr>
          <p:nvPr>
            <p:ph idx="1"/>
          </p:nvPr>
        </p:nvSpPr>
        <p:spPr>
          <a:xfrm>
            <a:off x="251520" y="2057411"/>
            <a:ext cx="3960440" cy="2805631"/>
          </a:xfrm>
        </p:spPr>
        <p:txBody>
          <a:bodyPr/>
          <a:lstStyle>
            <a:lvl1pPr marL="0" indent="0">
              <a:lnSpc>
                <a:spcPct val="85000"/>
              </a:lnSpc>
              <a:spcAft>
                <a:spcPts val="0"/>
              </a:spcAft>
              <a:buFontTx/>
              <a:buNone/>
              <a:defRPr sz="4000" b="0">
                <a:solidFill>
                  <a:schemeClr val="accent3"/>
                </a:solidFill>
              </a:defRPr>
            </a:lvl1pPr>
            <a:lvl2pPr marL="0" indent="0">
              <a:lnSpc>
                <a:spcPct val="85000"/>
              </a:lnSpc>
              <a:spcAft>
                <a:spcPts val="0"/>
              </a:spcAft>
              <a:buNone/>
              <a:defRPr sz="4000" b="0">
                <a:solidFill>
                  <a:schemeClr val="accent2"/>
                </a:solidFill>
              </a:defRPr>
            </a:lvl2pPr>
            <a:lvl3pPr marL="0" indent="0">
              <a:spcBef>
                <a:spcPts val="2200"/>
              </a:spcBef>
              <a:buNone/>
              <a:defRPr b="1">
                <a:solidFill>
                  <a:srgbClr val="00313C"/>
                </a:solidFill>
              </a:defRPr>
            </a:lvl3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0657138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39" name="Text Placeholder 8"/>
          <p:cNvSpPr>
            <a:spLocks noGrp="1"/>
          </p:cNvSpPr>
          <p:nvPr>
            <p:ph type="body" sz="quarter" idx="10"/>
          </p:nvPr>
        </p:nvSpPr>
        <p:spPr>
          <a:xfrm>
            <a:off x="251520" y="1417342"/>
            <a:ext cx="7056784" cy="3040339"/>
          </a:xfrm>
        </p:spPr>
        <p:txBody>
          <a:bodyPr anchor="b" anchorCtr="0"/>
          <a:lstStyle>
            <a:lvl1pPr marL="0" indent="0">
              <a:spcAft>
                <a:spcPts val="0"/>
              </a:spcAft>
              <a:buFontTx/>
              <a:buNone/>
              <a:defRPr sz="4400" b="0">
                <a:solidFill>
                  <a:schemeClr val="accent1"/>
                </a:solidFill>
              </a:defRPr>
            </a:lvl1pPr>
            <a:lvl2pPr marL="0" indent="0">
              <a:lnSpc>
                <a:spcPct val="75000"/>
              </a:lnSpc>
              <a:spcAft>
                <a:spcPts val="850"/>
              </a:spcAft>
              <a:buNone/>
              <a:defRPr sz="4400" b="0">
                <a:solidFill>
                  <a:schemeClr val="bg1"/>
                </a:solidFill>
              </a:defRPr>
            </a:lvl2pPr>
            <a:lvl3pPr marL="0" indent="0">
              <a:buNone/>
              <a:defRPr sz="2200" b="1">
                <a:solidFill>
                  <a:srgbClr val="FFFFFF"/>
                </a:solidFill>
              </a:defRPr>
            </a:lvl3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419762424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Thank You Option 1">
    <p:bg>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251520" y="2857501"/>
            <a:ext cx="3600400" cy="2400267"/>
          </a:xfrm>
        </p:spPr>
        <p:txBody>
          <a:bodyPr numCol="2" spcCol="360000">
            <a:normAutofit/>
          </a:bodyPr>
          <a:lstStyle>
            <a:lvl1pPr marL="0" indent="0" algn="l">
              <a:lnSpc>
                <a:spcPct val="90000"/>
              </a:lnSpc>
              <a:spcBef>
                <a:spcPts val="3000"/>
              </a:spcBef>
              <a:buNone/>
              <a:tabLst/>
              <a:defRPr sz="1600" b="1">
                <a:solidFill>
                  <a:schemeClr val="tx1"/>
                </a:solidFill>
              </a:defRPr>
            </a:lvl1pPr>
            <a:lvl2pPr marL="0" indent="0" algn="l">
              <a:lnSpc>
                <a:spcPct val="90000"/>
              </a:lnSpc>
              <a:spcBef>
                <a:spcPts val="0"/>
              </a:spcBef>
              <a:spcAft>
                <a:spcPts val="563"/>
              </a:spcAft>
              <a:buNone/>
              <a:tabLst/>
              <a:defRPr sz="1600">
                <a:solidFill>
                  <a:schemeClr val="tx1"/>
                </a:solidFill>
              </a:defRPr>
            </a:lvl2pPr>
            <a:lvl3pPr marL="0" indent="0" algn="l">
              <a:lnSpc>
                <a:spcPct val="90000"/>
              </a:lnSpc>
              <a:spcBef>
                <a:spcPts val="0"/>
              </a:spcBef>
              <a:buNone/>
              <a:tabLst/>
              <a:defRPr sz="1600">
                <a:solidFill>
                  <a:schemeClr val="tx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Click to edit Master text styles</a:t>
            </a:r>
          </a:p>
          <a:p>
            <a:pPr lvl="1"/>
            <a:r>
              <a:rPr lang="en-US" dirty="0"/>
              <a:t>Second level</a:t>
            </a:r>
          </a:p>
          <a:p>
            <a:pPr lvl="2"/>
            <a:r>
              <a:rPr lang="en-US" dirty="0"/>
              <a:t>Third level</a:t>
            </a:r>
          </a:p>
        </p:txBody>
      </p:sp>
      <p:sp>
        <p:nvSpPr>
          <p:cNvPr id="23" name="Title 22"/>
          <p:cNvSpPr>
            <a:spLocks noGrp="1"/>
          </p:cNvSpPr>
          <p:nvPr>
            <p:ph type="title"/>
          </p:nvPr>
        </p:nvSpPr>
        <p:spPr>
          <a:xfrm>
            <a:off x="251526" y="1017295"/>
            <a:ext cx="3600399" cy="1600178"/>
          </a:xfrm>
        </p:spPr>
        <p:txBody>
          <a:bodyPr anchor="b" anchorCtr="0">
            <a:noAutofit/>
          </a:bodyPr>
          <a:lstStyle>
            <a:lvl1pPr>
              <a:defRPr sz="3600">
                <a:solidFill>
                  <a:schemeClr val="accent3"/>
                </a:solidFill>
              </a:defRPr>
            </a:lvl1pPr>
          </a:lstStyle>
          <a:p>
            <a:r>
              <a:rPr lang="en-US" dirty="0"/>
              <a:t>Click to edit Master title style</a:t>
            </a:r>
            <a:endParaRPr lang="en-AU" dirty="0"/>
          </a:p>
        </p:txBody>
      </p:sp>
      <p:sp>
        <p:nvSpPr>
          <p:cNvPr id="27" name="Rectangle 26"/>
          <p:cNvSpPr/>
          <p:nvPr userDrawn="1"/>
        </p:nvSpPr>
        <p:spPr>
          <a:xfrm>
            <a:off x="4572000" y="0"/>
            <a:ext cx="4572000" cy="571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4" name="Rectangle 43"/>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9" name="Picture 8">
            <a:extLst>
              <a:ext uri="{FF2B5EF4-FFF2-40B4-BE49-F238E27FC236}">
                <a16:creationId xmlns:a16="http://schemas.microsoft.com/office/drawing/2014/main" xmlns="" id="{A93CEA03-472C-45CC-84D2-453A421629F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1523" y="267494"/>
            <a:ext cx="1522745" cy="720000"/>
          </a:xfrm>
          <a:prstGeom prst="rect">
            <a:avLst/>
          </a:prstGeom>
        </p:spPr>
      </p:pic>
    </p:spTree>
    <p:extLst>
      <p:ext uri="{BB962C8B-B14F-4D97-AF65-F5344CB8AC3E}">
        <p14:creationId xmlns:p14="http://schemas.microsoft.com/office/powerpoint/2010/main" val="198488107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Thank You Option 2">
    <p:bg>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251520" y="2057411"/>
            <a:ext cx="3600400" cy="3163606"/>
          </a:xfrm>
        </p:spPr>
        <p:txBody>
          <a:bodyPr numCol="2" spcCol="360000">
            <a:normAutofit/>
          </a:bodyPr>
          <a:lstStyle>
            <a:lvl1pPr marL="0" indent="0" algn="l">
              <a:lnSpc>
                <a:spcPct val="90000"/>
              </a:lnSpc>
              <a:spcBef>
                <a:spcPts val="3000"/>
              </a:spcBef>
              <a:buNone/>
              <a:tabLst/>
              <a:defRPr sz="1600" b="1">
                <a:solidFill>
                  <a:schemeClr val="tx1"/>
                </a:solidFill>
              </a:defRPr>
            </a:lvl1pPr>
            <a:lvl2pPr marL="0" indent="0" algn="l">
              <a:lnSpc>
                <a:spcPct val="90000"/>
              </a:lnSpc>
              <a:spcBef>
                <a:spcPts val="0"/>
              </a:spcBef>
              <a:spcAft>
                <a:spcPts val="563"/>
              </a:spcAft>
              <a:buNone/>
              <a:tabLst/>
              <a:defRPr sz="1600">
                <a:solidFill>
                  <a:schemeClr val="tx1"/>
                </a:solidFill>
              </a:defRPr>
            </a:lvl2pPr>
            <a:lvl3pPr marL="0" indent="0" algn="l">
              <a:lnSpc>
                <a:spcPct val="90000"/>
              </a:lnSpc>
              <a:spcBef>
                <a:spcPts val="0"/>
              </a:spcBef>
              <a:buNone/>
              <a:tabLst/>
              <a:defRPr sz="1600">
                <a:solidFill>
                  <a:schemeClr val="tx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Click to edit Master text styles</a:t>
            </a:r>
          </a:p>
          <a:p>
            <a:pPr lvl="1"/>
            <a:r>
              <a:rPr lang="en-US" dirty="0"/>
              <a:t>Second level</a:t>
            </a:r>
          </a:p>
          <a:p>
            <a:pPr lvl="2"/>
            <a:r>
              <a:rPr lang="en-US" dirty="0"/>
              <a:t>Third level</a:t>
            </a:r>
          </a:p>
        </p:txBody>
      </p:sp>
      <p:sp>
        <p:nvSpPr>
          <p:cNvPr id="27" name="Rectangle 26"/>
          <p:cNvSpPr/>
          <p:nvPr userDrawn="1"/>
        </p:nvSpPr>
        <p:spPr>
          <a:xfrm>
            <a:off x="4572000" y="0"/>
            <a:ext cx="4572000" cy="571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9" name="Rectangle 28"/>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sp>
        <p:nvSpPr>
          <p:cNvPr id="2" name="Title 1"/>
          <p:cNvSpPr>
            <a:spLocks noGrp="1"/>
          </p:cNvSpPr>
          <p:nvPr>
            <p:ph type="title"/>
          </p:nvPr>
        </p:nvSpPr>
        <p:spPr>
          <a:xfrm>
            <a:off x="251520" y="1262976"/>
            <a:ext cx="3672408" cy="710406"/>
          </a:xfrm>
        </p:spPr>
        <p:txBody>
          <a:bodyPr/>
          <a:lstStyle/>
          <a:p>
            <a:r>
              <a:rPr lang="en-US" dirty="0"/>
              <a:t>Click to edit Master title style</a:t>
            </a:r>
            <a:endParaRPr lang="en-AU" dirty="0"/>
          </a:p>
        </p:txBody>
      </p:sp>
      <p:pic>
        <p:nvPicPr>
          <p:cNvPr id="8" name="Picture 7">
            <a:extLst>
              <a:ext uri="{FF2B5EF4-FFF2-40B4-BE49-F238E27FC236}">
                <a16:creationId xmlns:a16="http://schemas.microsoft.com/office/drawing/2014/main" xmlns="" id="{A93CEA03-472C-45CC-84D2-453A421629F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1523" y="267494"/>
            <a:ext cx="1522745" cy="720000"/>
          </a:xfrm>
          <a:prstGeom prst="rect">
            <a:avLst/>
          </a:prstGeom>
        </p:spPr>
      </p:pic>
    </p:spTree>
    <p:extLst>
      <p:ext uri="{BB962C8B-B14F-4D97-AF65-F5344CB8AC3E}">
        <p14:creationId xmlns:p14="http://schemas.microsoft.com/office/powerpoint/2010/main" val="164509957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22820"/>
            <a:ext cx="9144000" cy="288400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userDrawn="1">
            <p:ph type="ctrTitle"/>
          </p:nvPr>
        </p:nvSpPr>
        <p:spPr>
          <a:xfrm>
            <a:off x="251520" y="3177536"/>
            <a:ext cx="7930032" cy="1281674"/>
          </a:xfrm>
        </p:spPr>
        <p:txBody>
          <a:bodyPr anchor="b" anchorCtr="0">
            <a:normAutofit/>
          </a:bodyPr>
          <a:lstStyle>
            <a:lvl1pPr algn="l">
              <a:lnSpc>
                <a:spcPct val="90000"/>
              </a:lnSpc>
              <a:defRPr sz="3600" b="0">
                <a:solidFill>
                  <a:schemeClr val="accent3"/>
                </a:solidFill>
              </a:defRPr>
            </a:lvl1pPr>
          </a:lstStyle>
          <a:p>
            <a:r>
              <a:rPr lang="en-US" dirty="0"/>
              <a:t>Click to edit Master title style</a:t>
            </a:r>
            <a:endParaRPr lang="en-AU" dirty="0"/>
          </a:p>
        </p:txBody>
      </p:sp>
      <p:sp>
        <p:nvSpPr>
          <p:cNvPr id="3" name="Subtitle 2"/>
          <p:cNvSpPr>
            <a:spLocks noGrp="1"/>
          </p:cNvSpPr>
          <p:nvPr userDrawn="1">
            <p:ph type="subTitle" idx="1"/>
          </p:nvPr>
        </p:nvSpPr>
        <p:spPr>
          <a:xfrm>
            <a:off x="251520" y="4551802"/>
            <a:ext cx="7200800" cy="304387"/>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lang="en-AU" dirty="0"/>
          </a:p>
        </p:txBody>
      </p:sp>
      <p:sp>
        <p:nvSpPr>
          <p:cNvPr id="7" name="Rectangle 6"/>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8" name="Picture 7">
            <a:extLst>
              <a:ext uri="{FF2B5EF4-FFF2-40B4-BE49-F238E27FC236}">
                <a16:creationId xmlns:a16="http://schemas.microsoft.com/office/drawing/2014/main" xmlns="" id="{D68E03B9-1432-42F8-B5C8-0E82DA5A0E7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52320" y="4801716"/>
            <a:ext cx="1522745" cy="720000"/>
          </a:xfrm>
          <a:prstGeom prst="rect">
            <a:avLst/>
          </a:prstGeom>
        </p:spPr>
      </p:pic>
    </p:spTree>
    <p:extLst>
      <p:ext uri="{BB962C8B-B14F-4D97-AF65-F5344CB8AC3E}">
        <p14:creationId xmlns:p14="http://schemas.microsoft.com/office/powerpoint/2010/main" val="2274750889"/>
      </p:ext>
    </p:extLst>
  </p:cSld>
  <p:clrMapOvr>
    <a:masterClrMapping/>
  </p:clrMapOvr>
  <p:extLst mod="1">
    <p:ext uri="{DCECCB84-F9BA-43D5-87BE-67443E8EF086}">
      <p15:sldGuideLst xmlns:p15="http://schemas.microsoft.com/office/powerpoint/2012/main" xmlns="">
        <p15:guide id="1" pos="2880">
          <p15:clr>
            <a:srgbClr val="FBAE40"/>
          </p15:clr>
        </p15:guide>
        <p15:guide id="2" orient="horz" pos="162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Title Slide + Imag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251520" y="3177536"/>
            <a:ext cx="7930032" cy="1281674"/>
          </a:xfrm>
        </p:spPr>
        <p:txBody>
          <a:bodyPr anchor="b" anchorCtr="0">
            <a:normAutofit/>
          </a:bodyPr>
          <a:lstStyle>
            <a:lvl1pPr algn="l">
              <a:lnSpc>
                <a:spcPct val="90000"/>
              </a:lnSpc>
              <a:defRPr sz="3600" b="0">
                <a:solidFill>
                  <a:schemeClr val="accent3"/>
                </a:solidFill>
              </a:defRPr>
            </a:lvl1pPr>
          </a:lstStyle>
          <a:p>
            <a:r>
              <a:rPr lang="en-US" dirty="0"/>
              <a:t>Click to edit Master title style</a:t>
            </a:r>
            <a:endParaRPr lang="en-AU" dirty="0"/>
          </a:p>
        </p:txBody>
      </p:sp>
      <p:sp>
        <p:nvSpPr>
          <p:cNvPr id="3" name="Subtitle 2"/>
          <p:cNvSpPr>
            <a:spLocks noGrp="1"/>
          </p:cNvSpPr>
          <p:nvPr userDrawn="1">
            <p:ph type="subTitle" idx="1"/>
          </p:nvPr>
        </p:nvSpPr>
        <p:spPr>
          <a:xfrm>
            <a:off x="251520" y="4551802"/>
            <a:ext cx="7200800" cy="304387"/>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lang="en-AU" dirty="0"/>
          </a:p>
        </p:txBody>
      </p:sp>
      <p:sp>
        <p:nvSpPr>
          <p:cNvPr id="7" name="Rectangle 6"/>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sp>
        <p:nvSpPr>
          <p:cNvPr id="8" name="Picture Placeholder 5"/>
          <p:cNvSpPr>
            <a:spLocks noGrp="1"/>
          </p:cNvSpPr>
          <p:nvPr>
            <p:ph type="pic" sz="quarter" idx="10"/>
          </p:nvPr>
        </p:nvSpPr>
        <p:spPr>
          <a:xfrm>
            <a:off x="-1" y="0"/>
            <a:ext cx="9162000" cy="2864000"/>
          </a:xfrm>
          <a:solidFill>
            <a:schemeClr val="accent1"/>
          </a:solidFill>
          <a:ln>
            <a:noFill/>
          </a:ln>
        </p:spPr>
        <p:txBody>
          <a:bodyPr anchor="ctr" anchorCtr="0"/>
          <a:lstStyle>
            <a:lvl1pPr marL="0" indent="0" algn="ctr">
              <a:buNone/>
              <a:defRPr/>
            </a:lvl1pPr>
          </a:lstStyle>
          <a:p>
            <a:endParaRPr lang="en-AU" dirty="0"/>
          </a:p>
        </p:txBody>
      </p:sp>
      <p:pic>
        <p:nvPicPr>
          <p:cNvPr id="9" name="Picture 8">
            <a:extLst>
              <a:ext uri="{FF2B5EF4-FFF2-40B4-BE49-F238E27FC236}">
                <a16:creationId xmlns:a16="http://schemas.microsoft.com/office/drawing/2014/main" xmlns="" id="{D68E03B9-1432-42F8-B5C8-0E82DA5A0E7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52320" y="4801716"/>
            <a:ext cx="1522745" cy="720000"/>
          </a:xfrm>
          <a:prstGeom prst="rect">
            <a:avLst/>
          </a:prstGeom>
        </p:spPr>
      </p:pic>
    </p:spTree>
    <p:extLst>
      <p:ext uri="{BB962C8B-B14F-4D97-AF65-F5344CB8AC3E}">
        <p14:creationId xmlns:p14="http://schemas.microsoft.com/office/powerpoint/2010/main" val="3599152427"/>
      </p:ext>
    </p:extLst>
  </p:cSld>
  <p:clrMapOvr>
    <a:masterClrMapping/>
  </p:clrMapOvr>
  <p:extLst mod="1">
    <p:ext uri="{DCECCB84-F9BA-43D5-87BE-67443E8EF086}">
      <p15:sldGuideLst xmlns:p15="http://schemas.microsoft.com/office/powerpoint/2012/main" xmlns="">
        <p15:guide id="1" pos="2880">
          <p15:clr>
            <a:srgbClr val="FBAE40"/>
          </p15:clr>
        </p15:guide>
        <p15:guide id="2" orient="horz" pos="162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Title Slide + partner logos">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22820"/>
            <a:ext cx="9144000" cy="28840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userDrawn="1">
            <p:ph type="ctrTitle"/>
          </p:nvPr>
        </p:nvSpPr>
        <p:spPr>
          <a:xfrm>
            <a:off x="251520" y="1337334"/>
            <a:ext cx="7930032" cy="1281674"/>
          </a:xfrm>
        </p:spPr>
        <p:txBody>
          <a:bodyPr anchor="b" anchorCtr="0">
            <a:normAutofit/>
          </a:bodyPr>
          <a:lstStyle>
            <a:lvl1pPr algn="l">
              <a:lnSpc>
                <a:spcPct val="90000"/>
              </a:lnSpc>
              <a:defRPr sz="3600" b="0">
                <a:solidFill>
                  <a:schemeClr val="bg1"/>
                </a:solidFill>
              </a:defRPr>
            </a:lvl1pPr>
          </a:lstStyle>
          <a:p>
            <a:r>
              <a:rPr lang="en-US" dirty="0"/>
              <a:t>Click to edit Master title style</a:t>
            </a:r>
            <a:endParaRPr lang="en-AU" dirty="0"/>
          </a:p>
        </p:txBody>
      </p:sp>
      <p:sp>
        <p:nvSpPr>
          <p:cNvPr id="3" name="Subtitle 2"/>
          <p:cNvSpPr>
            <a:spLocks noGrp="1"/>
          </p:cNvSpPr>
          <p:nvPr userDrawn="1">
            <p:ph type="subTitle" idx="1"/>
          </p:nvPr>
        </p:nvSpPr>
        <p:spPr>
          <a:xfrm>
            <a:off x="251520" y="3247114"/>
            <a:ext cx="7200800" cy="304387"/>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lang="en-AU" dirty="0"/>
          </a:p>
        </p:txBody>
      </p:sp>
      <p:sp>
        <p:nvSpPr>
          <p:cNvPr id="7" name="Rectangle 6"/>
          <p:cNvSpPr/>
          <p:nvPr userDrawn="1"/>
        </p:nvSpPr>
        <p:spPr>
          <a:xfrm>
            <a:off x="6516216" y="646944"/>
            <a:ext cx="2385416" cy="141064"/>
          </a:xfrm>
          <a:prstGeom prst="rect">
            <a:avLst/>
          </a:prstGeom>
        </p:spPr>
        <p:txBody>
          <a:bodyPr wrap="square" lIns="0" tIns="0" rIns="0" bIns="0">
            <a:spAutoFit/>
          </a:bodyPr>
          <a:lstStyle/>
          <a:p>
            <a:pPr algn="r">
              <a:lnSpc>
                <a:spcPct val="90000"/>
              </a:lnSpc>
            </a:pPr>
            <a:r>
              <a:rPr lang="en-AU" sz="1000" dirty="0">
                <a:solidFill>
                  <a:schemeClr val="bg1"/>
                </a:solidFill>
              </a:rPr>
              <a:t>Australia’s National Science Agency</a:t>
            </a:r>
          </a:p>
        </p:txBody>
      </p:sp>
      <p:pic>
        <p:nvPicPr>
          <p:cNvPr id="9" name="Picture 8">
            <a:extLst>
              <a:ext uri="{FF2B5EF4-FFF2-40B4-BE49-F238E27FC236}">
                <a16:creationId xmlns:a16="http://schemas.microsoft.com/office/drawing/2014/main" xmlns="" id="{E8A5B9C2-E418-4FBD-9C78-C8C88D940B1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1524" y="267494"/>
            <a:ext cx="1522745" cy="720000"/>
          </a:xfrm>
          <a:prstGeom prst="rect">
            <a:avLst/>
          </a:prstGeom>
        </p:spPr>
      </p:pic>
    </p:spTree>
    <p:extLst>
      <p:ext uri="{BB962C8B-B14F-4D97-AF65-F5344CB8AC3E}">
        <p14:creationId xmlns:p14="http://schemas.microsoft.com/office/powerpoint/2010/main" val="520287238"/>
      </p:ext>
    </p:extLst>
  </p:cSld>
  <p:clrMapOvr>
    <a:masterClrMapping/>
  </p:clrMapOvr>
  <p:extLst mod="1">
    <p:ext uri="{DCECCB84-F9BA-43D5-87BE-67443E8EF086}">
      <p15:sldGuideLst xmlns:p15="http://schemas.microsoft.com/office/powerpoint/2012/main" xmlns="">
        <p15:guide id="1" pos="2880">
          <p15:clr>
            <a:srgbClr val="FBAE40"/>
          </p15:clr>
        </p15:guide>
        <p15:guide id="2" orient="horz" pos="162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Title 3"/>
          <p:cNvSpPr>
            <a:spLocks noGrp="1"/>
          </p:cNvSpPr>
          <p:nvPr>
            <p:ph type="title"/>
          </p:nvPr>
        </p:nvSpPr>
        <p:spPr/>
        <p:txBody>
          <a:bodyPr/>
          <a:lstStyle/>
          <a:p>
            <a:r>
              <a:rPr lang="en-US"/>
              <a:t>Click to edit Master title style</a:t>
            </a:r>
            <a:endParaRPr lang="en-AU"/>
          </a:p>
        </p:txBody>
      </p:sp>
      <p:sp>
        <p:nvSpPr>
          <p:cNvPr id="6" name="Footer Placeholder 5"/>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85705073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Content - dark">
    <p:bg>
      <p:bgPr>
        <a:solidFill>
          <a:schemeClr val="accent2"/>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Title 3"/>
          <p:cNvSpPr>
            <a:spLocks noGrp="1"/>
          </p:cNvSpPr>
          <p:nvPr>
            <p:ph type="title"/>
          </p:nvPr>
        </p:nvSpPr>
        <p:spPr/>
        <p:txBody>
          <a:bodyPr/>
          <a:lstStyle>
            <a:lvl1pPr>
              <a:defRPr>
                <a:solidFill>
                  <a:schemeClr val="accent1"/>
                </a:solidFill>
              </a:defRPr>
            </a:lvl1pPr>
          </a:lstStyle>
          <a:p>
            <a:r>
              <a:rPr lang="en-US"/>
              <a:t>Click to edit Master title style</a:t>
            </a:r>
            <a:endParaRPr lang="en-AU"/>
          </a:p>
        </p:txBody>
      </p:sp>
      <p:sp>
        <p:nvSpPr>
          <p:cNvPr id="6" name="Footer Placeholder 5"/>
          <p:cNvSpPr>
            <a:spLocks noGrp="1"/>
          </p:cNvSpPr>
          <p:nvPr>
            <p:ph type="ftr" sz="quarter" idx="10"/>
          </p:nvPr>
        </p:nvSpPr>
        <p:spPr/>
        <p:txBody>
          <a:bodyPr/>
          <a:lstStyle>
            <a:lvl1pPr>
              <a:defRPr>
                <a:solidFill>
                  <a:schemeClr val="bg1"/>
                </a:solidFill>
              </a:defRPr>
            </a:lvl1pPr>
          </a:lstStyle>
          <a:p>
            <a:r>
              <a:rPr lang="en-AU" smtClean="0"/>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lvl1pPr>
              <a:defRPr>
                <a:solidFill>
                  <a:schemeClr val="bg1"/>
                </a:solidFill>
              </a:defRPr>
            </a:lvl1p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5200463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lvl1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AU" dirty="0"/>
          </a:p>
        </p:txBody>
      </p:sp>
      <p:sp>
        <p:nvSpPr>
          <p:cNvPr id="4" name="Title 3"/>
          <p:cNvSpPr>
            <a:spLocks noGrp="1"/>
          </p:cNvSpPr>
          <p:nvPr>
            <p:ph type="title"/>
          </p:nvPr>
        </p:nvSpPr>
        <p:spPr/>
        <p:txBody>
          <a:bodyPr/>
          <a:lstStyle/>
          <a:p>
            <a:r>
              <a:rPr lang="en-AU" smtClean="0"/>
              <a:t>Click to edit Master title style</a:t>
            </a:r>
            <a:endParaRPr lang="en-AU"/>
          </a:p>
        </p:txBody>
      </p:sp>
      <p:sp>
        <p:nvSpPr>
          <p:cNvPr id="6" name="Footer Placeholder 5"/>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19640310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reserve="1">
  <p:cSld name="Title and 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vl1pPr>
          </a:lstStyle>
          <a:p>
            <a:r>
              <a:rPr lang="en-US"/>
              <a:t>Click to edit Master title style</a:t>
            </a:r>
            <a:endParaRPr lang="en-AU" dirty="0"/>
          </a:p>
        </p:txBody>
      </p:sp>
      <p:sp>
        <p:nvSpPr>
          <p:cNvPr id="3" name="Content Placeholder 2"/>
          <p:cNvSpPr>
            <a:spLocks noGrp="1"/>
          </p:cNvSpPr>
          <p:nvPr>
            <p:ph idx="1"/>
          </p:nvPr>
        </p:nvSpPr>
        <p:spPr/>
        <p:txBody>
          <a:bodyPr numCol="2" spcCol="360000"/>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Footer Placeholder 3"/>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6" name="Slide Number Placeholder 5"/>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408707148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251522" y="1257322"/>
            <a:ext cx="8640958" cy="3412160"/>
          </a:xfrm>
        </p:spPr>
        <p:txBody>
          <a:bodyPr/>
          <a:lstStyle>
            <a:lvl1pPr>
              <a:defRPr sz="2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6" name="Text Placeholder 7"/>
          <p:cNvSpPr>
            <a:spLocks noGrp="1"/>
          </p:cNvSpPr>
          <p:nvPr>
            <p:ph type="body" sz="quarter" idx="13" hasCustomPrompt="1"/>
          </p:nvPr>
        </p:nvSpPr>
        <p:spPr>
          <a:xfrm>
            <a:off x="261850" y="297216"/>
            <a:ext cx="8630630" cy="711000"/>
          </a:xfrm>
        </p:spPr>
        <p:txBody>
          <a:bodyPr>
            <a:normAutofit/>
          </a:bodyPr>
          <a:lstStyle>
            <a:lvl1pPr marL="0" indent="0">
              <a:lnSpc>
                <a:spcPct val="100000"/>
              </a:lnSpc>
              <a:spcBef>
                <a:spcPts val="0"/>
              </a:spcBef>
              <a:spcAft>
                <a:spcPts val="0"/>
              </a:spcAft>
              <a:buNone/>
              <a:defRPr sz="2800" b="0">
                <a:solidFill>
                  <a:schemeClr val="accent3"/>
                </a:solidFill>
              </a:defRPr>
            </a:lvl1pPr>
            <a:lvl2pPr marL="0" indent="0">
              <a:lnSpc>
                <a:spcPct val="80000"/>
              </a:lnSpc>
              <a:spcBef>
                <a:spcPts val="0"/>
              </a:spcBef>
              <a:buNone/>
              <a:defRPr sz="2200" b="0">
                <a:solidFill>
                  <a:schemeClr val="accent2"/>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a:t>Click to edit Master title style</a:t>
            </a:r>
          </a:p>
          <a:p>
            <a:pPr lvl="1"/>
            <a:r>
              <a:rPr lang="en-US" dirty="0"/>
              <a:t>Second level</a:t>
            </a:r>
          </a:p>
        </p:txBody>
      </p:sp>
      <p:sp>
        <p:nvSpPr>
          <p:cNvPr id="2" name="Footer Placeholder 1"/>
          <p:cNvSpPr>
            <a:spLocks noGrp="1"/>
          </p:cNvSpPr>
          <p:nvPr>
            <p:ph type="ftr" sz="quarter" idx="14"/>
          </p:nvPr>
        </p:nvSpPr>
        <p:spPr/>
        <p:txBody>
          <a:bodyPr/>
          <a:lstStyle/>
          <a:p>
            <a:r>
              <a:rPr lang="en-AU" smtClean="0"/>
              <a:t>COMP6452 Software Architecture for Blockchain Applications  |  Data61, CSIRO</a:t>
            </a:r>
            <a:endParaRPr lang="en-AU" dirty="0"/>
          </a:p>
        </p:txBody>
      </p:sp>
      <p:sp>
        <p:nvSpPr>
          <p:cNvPr id="4" name="Slide Number Placeholder 3"/>
          <p:cNvSpPr>
            <a:spLocks noGrp="1"/>
          </p:cNvSpPr>
          <p:nvPr>
            <p:ph type="sldNum" sz="quarter" idx="15"/>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69400374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sz="half" idx="1"/>
          </p:nvPr>
        </p:nvSpPr>
        <p:spPr>
          <a:xfrm>
            <a:off x="251520" y="1257322"/>
            <a:ext cx="4038600" cy="3680409"/>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Content Placeholder 3"/>
          <p:cNvSpPr>
            <a:spLocks noGrp="1"/>
          </p:cNvSpPr>
          <p:nvPr>
            <p:ph sz="half" idx="2"/>
          </p:nvPr>
        </p:nvSpPr>
        <p:spPr>
          <a:xfrm>
            <a:off x="4674295" y="1257322"/>
            <a:ext cx="4038600" cy="3680409"/>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5" name="Footer Placeholder 4"/>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9898284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Footer Placeholder 2"/>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57393635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Title Only -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AU"/>
          </a:p>
        </p:txBody>
      </p:sp>
      <p:sp>
        <p:nvSpPr>
          <p:cNvPr id="3" name="Footer Placeholder 2"/>
          <p:cNvSpPr>
            <a:spLocks noGrp="1"/>
          </p:cNvSpPr>
          <p:nvPr>
            <p:ph type="ftr" sz="quarter" idx="10"/>
          </p:nvPr>
        </p:nvSpPr>
        <p:spPr/>
        <p:txBody>
          <a:bodyPr/>
          <a:lstStyle>
            <a:lvl1pPr>
              <a:defRPr>
                <a:solidFill>
                  <a:schemeClr val="bg1"/>
                </a:solidFill>
              </a:defRPr>
            </a:lvl1pPr>
          </a:lstStyle>
          <a:p>
            <a:r>
              <a:rPr lang="en-AU" smtClean="0"/>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lvl1pPr>
              <a:defRPr>
                <a:solidFill>
                  <a:schemeClr val="bg1"/>
                </a:solidFill>
              </a:defRPr>
            </a:lvl1p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89681829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57536662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tatement Layout + image">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xmlns="" id="{55556648-49D5-4B5B-92D5-2DB59DEB5992}"/>
              </a:ext>
            </a:extLst>
          </p:cNvPr>
          <p:cNvSpPr>
            <a:spLocks noGrp="1"/>
          </p:cNvSpPr>
          <p:nvPr>
            <p:ph type="pic" sz="quarter" idx="10"/>
          </p:nvPr>
        </p:nvSpPr>
        <p:spPr>
          <a:xfrm>
            <a:off x="-1" y="0"/>
            <a:ext cx="9162000" cy="2864000"/>
          </a:xfrm>
          <a:solidFill>
            <a:schemeClr val="accent1"/>
          </a:solidFill>
          <a:ln>
            <a:noFill/>
          </a:ln>
        </p:spPr>
        <p:txBody>
          <a:bodyPr anchor="ctr" anchorCtr="0"/>
          <a:lstStyle>
            <a:lvl1pPr marL="0" indent="0" algn="ctr">
              <a:buNone/>
              <a:defRPr/>
            </a:lvl1pPr>
          </a:lstStyle>
          <a:p>
            <a:endParaRPr lang="en-AU" dirty="0"/>
          </a:p>
        </p:txBody>
      </p:sp>
      <p:sp>
        <p:nvSpPr>
          <p:cNvPr id="5" name="Content Placeholder 2"/>
          <p:cNvSpPr>
            <a:spLocks noGrp="1"/>
          </p:cNvSpPr>
          <p:nvPr>
            <p:ph idx="1"/>
          </p:nvPr>
        </p:nvSpPr>
        <p:spPr>
          <a:xfrm>
            <a:off x="251520" y="3177538"/>
            <a:ext cx="7920880" cy="2240249"/>
          </a:xfrm>
        </p:spPr>
        <p:txBody>
          <a:bodyPr/>
          <a:lstStyle>
            <a:lvl1pPr>
              <a:lnSpc>
                <a:spcPct val="85000"/>
              </a:lnSpc>
              <a:spcAft>
                <a:spcPts val="0"/>
              </a:spcAft>
              <a:buFontTx/>
              <a:buNone/>
              <a:defRPr sz="4000" b="0">
                <a:solidFill>
                  <a:schemeClr val="accent3"/>
                </a:solidFill>
              </a:defRPr>
            </a:lvl1pPr>
            <a:lvl2pPr marL="0" indent="0">
              <a:lnSpc>
                <a:spcPct val="85000"/>
              </a:lnSpc>
              <a:spcAft>
                <a:spcPts val="0"/>
              </a:spcAft>
              <a:buNone/>
              <a:defRPr sz="4000" b="0">
                <a:solidFill>
                  <a:schemeClr val="accent2"/>
                </a:solidFill>
              </a:defRPr>
            </a:lvl2pPr>
            <a:lvl3pPr marL="0" indent="0">
              <a:spcBef>
                <a:spcPts val="2200"/>
              </a:spcBef>
              <a:buNone/>
              <a:defRPr b="1">
                <a:solidFill>
                  <a:srgbClr val="00313C"/>
                </a:solidFill>
              </a:defRPr>
            </a:lvl3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72411411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39" name="Text Placeholder 8"/>
          <p:cNvSpPr>
            <a:spLocks noGrp="1"/>
          </p:cNvSpPr>
          <p:nvPr>
            <p:ph type="body" sz="quarter" idx="10"/>
          </p:nvPr>
        </p:nvSpPr>
        <p:spPr>
          <a:xfrm>
            <a:off x="251520" y="1257322"/>
            <a:ext cx="7200800" cy="4000444"/>
          </a:xfrm>
        </p:spPr>
        <p:txBody>
          <a:bodyPr anchor="b" anchorCtr="0"/>
          <a:lstStyle>
            <a:lvl1pPr marL="0" indent="0">
              <a:spcAft>
                <a:spcPts val="0"/>
              </a:spcAft>
              <a:buFontTx/>
              <a:buNone/>
              <a:defRPr sz="4400" b="0">
                <a:solidFill>
                  <a:schemeClr val="accent1"/>
                </a:solidFill>
              </a:defRPr>
            </a:lvl1pPr>
            <a:lvl2pPr marL="0" indent="0">
              <a:lnSpc>
                <a:spcPct val="75000"/>
              </a:lnSpc>
              <a:spcAft>
                <a:spcPts val="850"/>
              </a:spcAft>
              <a:buNone/>
              <a:defRPr sz="4400" b="0">
                <a:solidFill>
                  <a:schemeClr val="bg1"/>
                </a:solidFill>
              </a:defRPr>
            </a:lvl2pPr>
            <a:lvl3pPr marL="0" indent="0">
              <a:buNone/>
              <a:defRPr sz="2200" b="1">
                <a:solidFill>
                  <a:srgbClr val="FFFFFF"/>
                </a:solidFill>
              </a:defRPr>
            </a:lvl3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420513872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Thank You Option 1">
    <p:bg>
      <p:bgPr>
        <a:solidFill>
          <a:schemeClr val="bg1"/>
        </a:solidFill>
        <a:effectLst/>
      </p:bgPr>
    </p:bg>
    <p:spTree>
      <p:nvGrpSpPr>
        <p:cNvPr id="1" name=""/>
        <p:cNvGrpSpPr/>
        <p:nvPr/>
      </p:nvGrpSpPr>
      <p:grpSpPr>
        <a:xfrm>
          <a:off x="0" y="0"/>
          <a:ext cx="0" cy="0"/>
          <a:chOff x="0" y="0"/>
          <a:chExt cx="0" cy="0"/>
        </a:xfrm>
      </p:grpSpPr>
      <p:sp>
        <p:nvSpPr>
          <p:cNvPr id="27" name="Rectangle 26"/>
          <p:cNvSpPr/>
          <p:nvPr userDrawn="1"/>
        </p:nvSpPr>
        <p:spPr>
          <a:xfrm>
            <a:off x="0" y="0"/>
            <a:ext cx="9144000" cy="2857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Subtitle 2"/>
          <p:cNvSpPr>
            <a:spLocks noGrp="1"/>
          </p:cNvSpPr>
          <p:nvPr>
            <p:ph type="subTitle" idx="1" hasCustomPrompt="1"/>
          </p:nvPr>
        </p:nvSpPr>
        <p:spPr>
          <a:xfrm>
            <a:off x="251520" y="3977625"/>
            <a:ext cx="6048672" cy="1120124"/>
          </a:xfrm>
        </p:spPr>
        <p:txBody>
          <a:bodyPr numCol="2" spcCol="360000">
            <a:normAutofit/>
          </a:bodyPr>
          <a:lstStyle>
            <a:lvl1pPr marL="0" indent="0" algn="l">
              <a:lnSpc>
                <a:spcPct val="90000"/>
              </a:lnSpc>
              <a:spcBef>
                <a:spcPts val="3000"/>
              </a:spcBef>
              <a:buNone/>
              <a:defRPr sz="1600" b="1">
                <a:solidFill>
                  <a:schemeClr val="tx1"/>
                </a:solidFill>
              </a:defRPr>
            </a:lvl1pPr>
            <a:lvl2pPr marL="0" indent="0" algn="l">
              <a:lnSpc>
                <a:spcPct val="90000"/>
              </a:lnSpc>
              <a:spcBef>
                <a:spcPts val="0"/>
              </a:spcBef>
              <a:spcAft>
                <a:spcPts val="563"/>
              </a:spcAft>
              <a:buNone/>
              <a:defRPr sz="1600">
                <a:solidFill>
                  <a:schemeClr val="tx1"/>
                </a:solidFill>
              </a:defRPr>
            </a:lvl2pPr>
            <a:lvl3pPr marL="266400" indent="-266400" algn="l">
              <a:lnSpc>
                <a:spcPct val="90000"/>
              </a:lnSpc>
              <a:spcBef>
                <a:spcPts val="0"/>
              </a:spcBef>
              <a:buNone/>
              <a:tabLst>
                <a:tab pos="356400" algn="l"/>
              </a:tabLst>
              <a:defRPr sz="1600">
                <a:solidFill>
                  <a:schemeClr val="tx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Click to edit Master text styles</a:t>
            </a:r>
          </a:p>
          <a:p>
            <a:pPr lvl="1"/>
            <a:r>
              <a:rPr lang="en-US" dirty="0"/>
              <a:t>Second level</a:t>
            </a:r>
          </a:p>
          <a:p>
            <a:pPr lvl="2"/>
            <a:r>
              <a:rPr lang="en-US" dirty="0"/>
              <a:t>Third level</a:t>
            </a:r>
          </a:p>
        </p:txBody>
      </p:sp>
      <p:sp>
        <p:nvSpPr>
          <p:cNvPr id="23" name="Title 22"/>
          <p:cNvSpPr>
            <a:spLocks noGrp="1"/>
          </p:cNvSpPr>
          <p:nvPr>
            <p:ph type="title"/>
          </p:nvPr>
        </p:nvSpPr>
        <p:spPr>
          <a:xfrm>
            <a:off x="251526" y="3017520"/>
            <a:ext cx="6048671" cy="640071"/>
          </a:xfrm>
        </p:spPr>
        <p:txBody>
          <a:bodyPr anchor="b" anchorCtr="0">
            <a:noAutofit/>
          </a:bodyPr>
          <a:lstStyle>
            <a:lvl1pPr>
              <a:defRPr sz="3600">
                <a:solidFill>
                  <a:schemeClr val="accent3"/>
                </a:solidFill>
              </a:defRPr>
            </a:lvl1pPr>
          </a:lstStyle>
          <a:p>
            <a:r>
              <a:rPr lang="en-US" dirty="0"/>
              <a:t>Click to edit Master title style</a:t>
            </a:r>
            <a:endParaRPr lang="en-AU" dirty="0"/>
          </a:p>
        </p:txBody>
      </p:sp>
      <p:sp>
        <p:nvSpPr>
          <p:cNvPr id="44" name="Rectangle 43"/>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7" name="Picture 6">
            <a:extLst>
              <a:ext uri="{FF2B5EF4-FFF2-40B4-BE49-F238E27FC236}">
                <a16:creationId xmlns:a16="http://schemas.microsoft.com/office/drawing/2014/main" xmlns="" id="{D68E03B9-1432-42F8-B5C8-0E82DA5A0E7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52320" y="4801716"/>
            <a:ext cx="1522745" cy="720000"/>
          </a:xfrm>
          <a:prstGeom prst="rect">
            <a:avLst/>
          </a:prstGeom>
        </p:spPr>
      </p:pic>
    </p:spTree>
    <p:extLst>
      <p:ext uri="{BB962C8B-B14F-4D97-AF65-F5344CB8AC3E}">
        <p14:creationId xmlns:p14="http://schemas.microsoft.com/office/powerpoint/2010/main" val="166318621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Thank You Option 2">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2857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Subtitle 2"/>
          <p:cNvSpPr>
            <a:spLocks noGrp="1"/>
          </p:cNvSpPr>
          <p:nvPr>
            <p:ph type="subTitle" idx="1" hasCustomPrompt="1"/>
          </p:nvPr>
        </p:nvSpPr>
        <p:spPr>
          <a:xfrm>
            <a:off x="251520" y="3417564"/>
            <a:ext cx="7200800" cy="1803454"/>
          </a:xfrm>
        </p:spPr>
        <p:txBody>
          <a:bodyPr numCol="2" spcCol="360000">
            <a:normAutofit/>
          </a:bodyPr>
          <a:lstStyle>
            <a:lvl1pPr marL="0" indent="0" algn="l">
              <a:lnSpc>
                <a:spcPct val="90000"/>
              </a:lnSpc>
              <a:spcBef>
                <a:spcPts val="3000"/>
              </a:spcBef>
              <a:buNone/>
              <a:defRPr sz="1600" b="1">
                <a:solidFill>
                  <a:schemeClr val="tx1"/>
                </a:solidFill>
              </a:defRPr>
            </a:lvl1pPr>
            <a:lvl2pPr marL="0" indent="0" algn="l">
              <a:lnSpc>
                <a:spcPct val="90000"/>
              </a:lnSpc>
              <a:spcBef>
                <a:spcPts val="0"/>
              </a:spcBef>
              <a:spcAft>
                <a:spcPts val="563"/>
              </a:spcAft>
              <a:buNone/>
              <a:defRPr sz="1600">
                <a:solidFill>
                  <a:schemeClr val="tx1"/>
                </a:solidFill>
              </a:defRPr>
            </a:lvl2pPr>
            <a:lvl3pPr marL="266400" indent="-266400" algn="l">
              <a:lnSpc>
                <a:spcPct val="90000"/>
              </a:lnSpc>
              <a:spcBef>
                <a:spcPts val="0"/>
              </a:spcBef>
              <a:buNone/>
              <a:tabLst>
                <a:tab pos="356400" algn="l"/>
              </a:tabLst>
              <a:defRPr sz="1600">
                <a:solidFill>
                  <a:schemeClr val="tx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Click to edit Master text styles</a:t>
            </a:r>
          </a:p>
          <a:p>
            <a:pPr lvl="1"/>
            <a:r>
              <a:rPr lang="en-US" dirty="0"/>
              <a:t>Second level</a:t>
            </a:r>
          </a:p>
          <a:p>
            <a:pPr lvl="2"/>
            <a:r>
              <a:rPr lang="en-US" dirty="0"/>
              <a:t>Third level</a:t>
            </a:r>
          </a:p>
        </p:txBody>
      </p:sp>
      <p:sp>
        <p:nvSpPr>
          <p:cNvPr id="6" name="Rectangle 5"/>
          <p:cNvSpPr/>
          <p:nvPr userDrawn="1"/>
        </p:nvSpPr>
        <p:spPr>
          <a:xfrm>
            <a:off x="251520" y="5389082"/>
            <a:ext cx="2385416" cy="141064"/>
          </a:xfrm>
          <a:prstGeom prst="rect">
            <a:avLst/>
          </a:prstGeom>
        </p:spPr>
        <p:txBody>
          <a:bodyPr wrap="square" lIns="0" tIns="0" rIns="0" bIns="0">
            <a:spAutoFit/>
          </a:bodyPr>
          <a:lstStyle/>
          <a:p>
            <a:pPr algn="l">
              <a:lnSpc>
                <a:spcPct val="90000"/>
              </a:lnSpc>
            </a:pPr>
            <a:r>
              <a:rPr lang="en-AU" sz="1000" dirty="0">
                <a:solidFill>
                  <a:schemeClr val="accent3"/>
                </a:solidFill>
              </a:rPr>
              <a:t>Australia’s National Science Agency</a:t>
            </a:r>
          </a:p>
        </p:txBody>
      </p:sp>
      <p:pic>
        <p:nvPicPr>
          <p:cNvPr id="7" name="Picture 6">
            <a:extLst>
              <a:ext uri="{FF2B5EF4-FFF2-40B4-BE49-F238E27FC236}">
                <a16:creationId xmlns:a16="http://schemas.microsoft.com/office/drawing/2014/main" xmlns="" id="{D68E03B9-1432-42F8-B5C8-0E82DA5A0E7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52320" y="4801716"/>
            <a:ext cx="1522745" cy="720000"/>
          </a:xfrm>
          <a:prstGeom prst="rect">
            <a:avLst/>
          </a:prstGeom>
        </p:spPr>
      </p:pic>
    </p:spTree>
    <p:extLst>
      <p:ext uri="{BB962C8B-B14F-4D97-AF65-F5344CB8AC3E}">
        <p14:creationId xmlns:p14="http://schemas.microsoft.com/office/powerpoint/2010/main" val="42249344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 dark">
    <p:bg>
      <p:bgPr>
        <a:solidFill>
          <a:schemeClr val="accent2"/>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AU" dirty="0"/>
          </a:p>
        </p:txBody>
      </p:sp>
      <p:sp>
        <p:nvSpPr>
          <p:cNvPr id="4" name="Title 3"/>
          <p:cNvSpPr>
            <a:spLocks noGrp="1"/>
          </p:cNvSpPr>
          <p:nvPr>
            <p:ph type="title"/>
          </p:nvPr>
        </p:nvSpPr>
        <p:spPr/>
        <p:txBody>
          <a:bodyPr/>
          <a:lstStyle>
            <a:lvl1pPr>
              <a:defRPr>
                <a:solidFill>
                  <a:schemeClr val="accent1"/>
                </a:solidFill>
              </a:defRPr>
            </a:lvl1pPr>
          </a:lstStyle>
          <a:p>
            <a:r>
              <a:rPr lang="en-AU" smtClean="0"/>
              <a:t>Click to edit Master title style</a:t>
            </a:r>
            <a:endParaRPr lang="en-AU"/>
          </a:p>
        </p:txBody>
      </p:sp>
      <p:sp>
        <p:nvSpPr>
          <p:cNvPr id="6" name="Footer Placeholder 5"/>
          <p:cNvSpPr>
            <a:spLocks noGrp="1"/>
          </p:cNvSpPr>
          <p:nvPr>
            <p:ph type="ftr" sz="quarter" idx="10"/>
          </p:nvPr>
        </p:nvSpPr>
        <p:spPr/>
        <p:txBody>
          <a:bodyPr/>
          <a:lstStyle>
            <a:lvl1pPr>
              <a:defRPr>
                <a:solidFill>
                  <a:schemeClr val="bg1"/>
                </a:solidFill>
              </a:defRPr>
            </a:lvl1pPr>
          </a:lstStyle>
          <a:p>
            <a:r>
              <a:rPr lang="en-AU" smtClean="0"/>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lvl1pPr>
              <a:defRPr>
                <a:solidFill>
                  <a:schemeClr val="bg1"/>
                </a:solidFill>
              </a:defRPr>
            </a:lvl1p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5142574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vl1pPr>
          </a:lstStyle>
          <a:p>
            <a:r>
              <a:rPr lang="en-AU" smtClean="0"/>
              <a:t>Click to edit Master title style</a:t>
            </a:r>
            <a:endParaRPr lang="en-AU" dirty="0"/>
          </a:p>
        </p:txBody>
      </p:sp>
      <p:sp>
        <p:nvSpPr>
          <p:cNvPr id="3" name="Content Placeholder 2"/>
          <p:cNvSpPr>
            <a:spLocks noGrp="1"/>
          </p:cNvSpPr>
          <p:nvPr>
            <p:ph idx="1"/>
          </p:nvPr>
        </p:nvSpPr>
        <p:spPr/>
        <p:txBody>
          <a:bodyPr numCol="2" spcCol="360000"/>
          <a:lstStyle>
            <a:lvl1pPr>
              <a:defRPr sz="2400"/>
            </a:lvl1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AU" dirty="0"/>
          </a:p>
        </p:txBody>
      </p:sp>
      <p:sp>
        <p:nvSpPr>
          <p:cNvPr id="4" name="Footer Placeholder 3"/>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6" name="Slide Number Placeholder 5"/>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3239332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251522" y="1257322"/>
            <a:ext cx="8640958" cy="3412160"/>
          </a:xfrm>
        </p:spPr>
        <p:txBody>
          <a:bodyPr/>
          <a:lstStyle>
            <a:lvl1pPr>
              <a:defRPr sz="2400"/>
            </a:lvl1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AU" dirty="0"/>
          </a:p>
        </p:txBody>
      </p:sp>
      <p:sp>
        <p:nvSpPr>
          <p:cNvPr id="6" name="Text Placeholder 7"/>
          <p:cNvSpPr>
            <a:spLocks noGrp="1"/>
          </p:cNvSpPr>
          <p:nvPr>
            <p:ph type="body" sz="quarter" idx="13" hasCustomPrompt="1"/>
          </p:nvPr>
        </p:nvSpPr>
        <p:spPr>
          <a:xfrm>
            <a:off x="261850" y="297216"/>
            <a:ext cx="8630630" cy="711000"/>
          </a:xfrm>
        </p:spPr>
        <p:txBody>
          <a:bodyPr>
            <a:normAutofit/>
          </a:bodyPr>
          <a:lstStyle>
            <a:lvl1pPr marL="0" indent="0">
              <a:lnSpc>
                <a:spcPct val="100000"/>
              </a:lnSpc>
              <a:spcBef>
                <a:spcPts val="0"/>
              </a:spcBef>
              <a:spcAft>
                <a:spcPts val="0"/>
              </a:spcAft>
              <a:buNone/>
              <a:defRPr sz="2800" b="0">
                <a:solidFill>
                  <a:schemeClr val="accent3"/>
                </a:solidFill>
              </a:defRPr>
            </a:lvl1pPr>
            <a:lvl2pPr marL="0" indent="0">
              <a:lnSpc>
                <a:spcPct val="80000"/>
              </a:lnSpc>
              <a:spcBef>
                <a:spcPts val="0"/>
              </a:spcBef>
              <a:buNone/>
              <a:defRPr sz="2200" b="0">
                <a:solidFill>
                  <a:schemeClr val="accent2"/>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dirty="0"/>
              <a:t>Click to edit Master title style</a:t>
            </a:r>
          </a:p>
          <a:p>
            <a:pPr lvl="1"/>
            <a:r>
              <a:rPr lang="en-US" dirty="0"/>
              <a:t>Second level</a:t>
            </a:r>
          </a:p>
        </p:txBody>
      </p:sp>
      <p:sp>
        <p:nvSpPr>
          <p:cNvPr id="2" name="Footer Placeholder 1"/>
          <p:cNvSpPr>
            <a:spLocks noGrp="1"/>
          </p:cNvSpPr>
          <p:nvPr>
            <p:ph type="ftr" sz="quarter" idx="14"/>
          </p:nvPr>
        </p:nvSpPr>
        <p:spPr/>
        <p:txBody>
          <a:bodyPr/>
          <a:lstStyle/>
          <a:p>
            <a:r>
              <a:rPr lang="en-AU" smtClean="0"/>
              <a:t>COMP6452 Software Architecture for Blockchain Applications  |  Data61, CSIRO</a:t>
            </a:r>
            <a:endParaRPr lang="en-AU" dirty="0"/>
          </a:p>
        </p:txBody>
      </p:sp>
      <p:sp>
        <p:nvSpPr>
          <p:cNvPr id="4" name="Slide Number Placeholder 3"/>
          <p:cNvSpPr>
            <a:spLocks noGrp="1"/>
          </p:cNvSpPr>
          <p:nvPr>
            <p:ph type="sldNum" sz="quarter" idx="15"/>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28416861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smtClean="0"/>
              <a:t>Click to edit Master title style</a:t>
            </a:r>
            <a:endParaRPr lang="en-AU"/>
          </a:p>
        </p:txBody>
      </p:sp>
      <p:sp>
        <p:nvSpPr>
          <p:cNvPr id="3" name="Content Placeholder 2"/>
          <p:cNvSpPr>
            <a:spLocks noGrp="1"/>
          </p:cNvSpPr>
          <p:nvPr>
            <p:ph sz="half" idx="1"/>
          </p:nvPr>
        </p:nvSpPr>
        <p:spPr>
          <a:xfrm>
            <a:off x="251520" y="1257322"/>
            <a:ext cx="4038600" cy="3680409"/>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AU" dirty="0"/>
          </a:p>
        </p:txBody>
      </p:sp>
      <p:sp>
        <p:nvSpPr>
          <p:cNvPr id="4" name="Content Placeholder 3"/>
          <p:cNvSpPr>
            <a:spLocks noGrp="1"/>
          </p:cNvSpPr>
          <p:nvPr>
            <p:ph sz="half" idx="2"/>
          </p:nvPr>
        </p:nvSpPr>
        <p:spPr>
          <a:xfrm>
            <a:off x="4674295" y="1257322"/>
            <a:ext cx="4038600" cy="3680409"/>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AU" dirty="0"/>
          </a:p>
        </p:txBody>
      </p:sp>
      <p:sp>
        <p:nvSpPr>
          <p:cNvPr id="5" name="Footer Placeholder 4"/>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18650663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smtClean="0"/>
              <a:t>Click to edit Master title style</a:t>
            </a:r>
            <a:endParaRPr lang="en-AU"/>
          </a:p>
        </p:txBody>
      </p:sp>
      <p:sp>
        <p:nvSpPr>
          <p:cNvPr id="3" name="Footer Placeholder 2"/>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a:t>
            </a:fld>
            <a:r>
              <a:rPr lang="en-AU"/>
              <a:t>  |</a:t>
            </a:r>
            <a:endParaRPr lang="en-AU" dirty="0"/>
          </a:p>
        </p:txBody>
      </p:sp>
    </p:spTree>
    <p:extLst>
      <p:ext uri="{BB962C8B-B14F-4D97-AF65-F5344CB8AC3E}">
        <p14:creationId xmlns:p14="http://schemas.microsoft.com/office/powerpoint/2010/main" val="344416857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em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4.xml"/><Relationship Id="rId20" Type="http://schemas.openxmlformats.org/officeDocument/2006/relationships/theme" Target="../theme/theme2.xml"/><Relationship Id="rId21" Type="http://schemas.openxmlformats.org/officeDocument/2006/relationships/image" Target="../media/image2.emf"/><Relationship Id="rId10" Type="http://schemas.openxmlformats.org/officeDocument/2006/relationships/slideLayout" Target="../slideLayouts/slideLayout25.xml"/><Relationship Id="rId11" Type="http://schemas.openxmlformats.org/officeDocument/2006/relationships/slideLayout" Target="../slideLayouts/slideLayout26.xml"/><Relationship Id="rId12" Type="http://schemas.openxmlformats.org/officeDocument/2006/relationships/slideLayout" Target="../slideLayouts/slideLayout27.xml"/><Relationship Id="rId13" Type="http://schemas.openxmlformats.org/officeDocument/2006/relationships/slideLayout" Target="../slideLayouts/slideLayout28.xml"/><Relationship Id="rId14" Type="http://schemas.openxmlformats.org/officeDocument/2006/relationships/slideLayout" Target="../slideLayouts/slideLayout29.xml"/><Relationship Id="rId15" Type="http://schemas.openxmlformats.org/officeDocument/2006/relationships/slideLayout" Target="../slideLayouts/slideLayout30.xml"/><Relationship Id="rId16" Type="http://schemas.openxmlformats.org/officeDocument/2006/relationships/slideLayout" Target="../slideLayouts/slideLayout31.xml"/><Relationship Id="rId17" Type="http://schemas.openxmlformats.org/officeDocument/2006/relationships/slideLayout" Target="../slideLayouts/slideLayout32.xml"/><Relationship Id="rId18" Type="http://schemas.openxmlformats.org/officeDocument/2006/relationships/slideLayout" Target="../slideLayouts/slideLayout33.xml"/><Relationship Id="rId19" Type="http://schemas.openxmlformats.org/officeDocument/2006/relationships/slideLayout" Target="../slideLayouts/slideLayout34.xml"/><Relationship Id="rId1" Type="http://schemas.openxmlformats.org/officeDocument/2006/relationships/slideLayout" Target="../slideLayouts/slideLayout16.xml"/><Relationship Id="rId2" Type="http://schemas.openxmlformats.org/officeDocument/2006/relationships/slideLayout" Target="../slideLayouts/slideLayout17.xml"/><Relationship Id="rId3" Type="http://schemas.openxmlformats.org/officeDocument/2006/relationships/slideLayout" Target="../slideLayouts/slideLayout18.xml"/><Relationship Id="rId4" Type="http://schemas.openxmlformats.org/officeDocument/2006/relationships/slideLayout" Target="../slideLayouts/slideLayout19.xml"/><Relationship Id="rId5" Type="http://schemas.openxmlformats.org/officeDocument/2006/relationships/slideLayout" Target="../slideLayouts/slideLayout20.xml"/><Relationship Id="rId6" Type="http://schemas.openxmlformats.org/officeDocument/2006/relationships/slideLayout" Target="../slideLayouts/slideLayout21.xml"/><Relationship Id="rId7" Type="http://schemas.openxmlformats.org/officeDocument/2006/relationships/slideLayout" Target="../slideLayouts/slideLayout22.xml"/><Relationship Id="rId8" Type="http://schemas.openxmlformats.org/officeDocument/2006/relationships/slideLayout" Target="../slideLayouts/slideLayout23.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Relationship Id="rId15" Type="http://schemas.openxmlformats.org/officeDocument/2006/relationships/slideLayout" Target="../slideLayouts/slideLayout49.xml"/><Relationship Id="rId16" Type="http://schemas.openxmlformats.org/officeDocument/2006/relationships/theme" Target="../theme/theme3.xml"/><Relationship Id="rId17" Type="http://schemas.openxmlformats.org/officeDocument/2006/relationships/image" Target="../media/image2.emf"/><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520" y="269159"/>
            <a:ext cx="8640960" cy="710406"/>
          </a:xfrm>
          <a:prstGeom prst="rect">
            <a:avLst/>
          </a:prstGeom>
        </p:spPr>
        <p:txBody>
          <a:bodyPr vert="horz" lIns="0" tIns="0" rIns="0" bIns="0" rtlCol="0" anchor="t" anchorCtr="0">
            <a:normAutofit/>
          </a:bodyPr>
          <a:lstStyle/>
          <a:p>
            <a:r>
              <a:rPr lang="en-AU" smtClean="0"/>
              <a:t>Click to edit Master title style</a:t>
            </a:r>
            <a:endParaRPr lang="en-AU" dirty="0"/>
          </a:p>
        </p:txBody>
      </p:sp>
      <p:sp>
        <p:nvSpPr>
          <p:cNvPr id="3" name="Text Placeholder 2"/>
          <p:cNvSpPr>
            <a:spLocks noGrp="1"/>
          </p:cNvSpPr>
          <p:nvPr>
            <p:ph type="body" idx="1"/>
          </p:nvPr>
        </p:nvSpPr>
        <p:spPr>
          <a:xfrm>
            <a:off x="251522" y="1097306"/>
            <a:ext cx="8640958" cy="3971428"/>
          </a:xfrm>
          <a:prstGeom prst="rect">
            <a:avLst/>
          </a:prstGeom>
        </p:spPr>
        <p:txBody>
          <a:bodyPr vert="horz" lIns="0" tIns="0" rIns="0" bIns="0" rtlCol="0">
            <a:normAutofit/>
          </a:body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AU" dirty="0"/>
          </a:p>
        </p:txBody>
      </p:sp>
      <p:sp>
        <p:nvSpPr>
          <p:cNvPr id="5" name="Footer Placeholder 4"/>
          <p:cNvSpPr>
            <a:spLocks noGrp="1"/>
          </p:cNvSpPr>
          <p:nvPr>
            <p:ph type="ftr" sz="quarter" idx="3"/>
          </p:nvPr>
        </p:nvSpPr>
        <p:spPr>
          <a:xfrm>
            <a:off x="601375" y="5420278"/>
            <a:ext cx="6083845" cy="103562"/>
          </a:xfrm>
          <a:prstGeom prst="rect">
            <a:avLst/>
          </a:prstGeom>
        </p:spPr>
        <p:txBody>
          <a:bodyPr vert="horz" lIns="0" tIns="0" rIns="0" bIns="0" rtlCol="0" anchor="ctr"/>
          <a:lstStyle>
            <a:lvl1pPr algn="l">
              <a:defRPr sz="900">
                <a:solidFill>
                  <a:schemeClr val="accent3"/>
                </a:solidFill>
              </a:defRPr>
            </a:lvl1pPr>
          </a:lstStyle>
          <a:p>
            <a:r>
              <a:rPr lang="en-AU" smtClean="0"/>
              <a:t>COMP6452 Software Architecture for Blockchain Applications  |  Data61, CSIRO</a:t>
            </a:r>
            <a:endParaRPr lang="en-AU" dirty="0"/>
          </a:p>
        </p:txBody>
      </p:sp>
      <p:sp>
        <p:nvSpPr>
          <p:cNvPr id="18" name="Slide Number Placeholder 17"/>
          <p:cNvSpPr>
            <a:spLocks noGrp="1"/>
          </p:cNvSpPr>
          <p:nvPr>
            <p:ph type="sldNum" sz="quarter" idx="4"/>
          </p:nvPr>
        </p:nvSpPr>
        <p:spPr>
          <a:xfrm>
            <a:off x="253582" y="5420278"/>
            <a:ext cx="288789" cy="106122"/>
          </a:xfrm>
          <a:prstGeom prst="rect">
            <a:avLst/>
          </a:prstGeom>
        </p:spPr>
        <p:txBody>
          <a:bodyPr vert="horz" lIns="0" tIns="0" rIns="0" bIns="0" rtlCol="0" anchor="ctr"/>
          <a:lstStyle>
            <a:lvl1pPr algn="r">
              <a:defRPr sz="900">
                <a:solidFill>
                  <a:schemeClr val="accent3"/>
                </a:solidFill>
              </a:defRPr>
            </a:lvl1pPr>
          </a:lstStyle>
          <a:p>
            <a:fld id="{2ABE124A-B5C5-46E0-B944-45307B126769}" type="slidenum">
              <a:rPr lang="en-AU" smtClean="0"/>
              <a:pPr/>
              <a:t>‹#›</a:t>
            </a:fld>
            <a:r>
              <a:rPr lang="en-AU"/>
              <a:t>  |</a:t>
            </a:r>
            <a:endParaRPr lang="en-AU" dirty="0"/>
          </a:p>
        </p:txBody>
      </p:sp>
      <p:sp>
        <p:nvSpPr>
          <p:cNvPr id="36" name="AutoShape 4"/>
          <p:cNvSpPr>
            <a:spLocks noChangeAspect="1" noChangeArrowheads="1" noTextEdit="1"/>
          </p:cNvSpPr>
          <p:nvPr/>
        </p:nvSpPr>
        <p:spPr bwMode="auto">
          <a:xfrm>
            <a:off x="3183" y="2772175"/>
            <a:ext cx="9161463" cy="668072"/>
          </a:xfrm>
          <a:prstGeom prst="rect">
            <a:avLst/>
          </a:prstGeom>
          <a:noFill/>
          <a:ln>
            <a:noFill/>
          </a:ln>
        </p:spPr>
        <p:txBody>
          <a:bodyPr/>
          <a:lstStyle/>
          <a:p>
            <a:pPr>
              <a:defRPr/>
            </a:pPr>
            <a:endParaRPr lang="en-AU"/>
          </a:p>
        </p:txBody>
      </p:sp>
      <p:sp>
        <p:nvSpPr>
          <p:cNvPr id="38" name="Rectangle 7"/>
          <p:cNvSpPr>
            <a:spLocks noChangeArrowheads="1"/>
          </p:cNvSpPr>
          <p:nvPr/>
        </p:nvSpPr>
        <p:spPr bwMode="auto">
          <a:xfrm>
            <a:off x="12701" y="3031467"/>
            <a:ext cx="9142412" cy="408781"/>
          </a:xfrm>
          <a:prstGeom prst="rect">
            <a:avLst/>
          </a:prstGeom>
          <a:noFill/>
          <a:ln>
            <a:noFill/>
          </a:ln>
        </p:spPr>
        <p:txBody>
          <a:bodyPr/>
          <a:lstStyle/>
          <a:p>
            <a:pPr>
              <a:defRPr/>
            </a:pPr>
            <a:endParaRPr lang="en-AU"/>
          </a:p>
        </p:txBody>
      </p:sp>
      <p:sp>
        <p:nvSpPr>
          <p:cNvPr id="44" name="Rectangle 84"/>
          <p:cNvSpPr>
            <a:spLocks noChangeArrowheads="1"/>
          </p:cNvSpPr>
          <p:nvPr/>
        </p:nvSpPr>
        <p:spPr bwMode="auto">
          <a:xfrm>
            <a:off x="1596" y="3022207"/>
            <a:ext cx="9167813" cy="453761"/>
          </a:xfrm>
          <a:prstGeom prst="rect">
            <a:avLst/>
          </a:prstGeom>
          <a:noFill/>
          <a:ln w="9525">
            <a:noFill/>
            <a:miter lim="800000"/>
            <a:headEnd/>
            <a:tailEnd/>
          </a:ln>
        </p:spPr>
        <p:txBody>
          <a:bodyPr/>
          <a:lstStyle/>
          <a:p>
            <a:pPr>
              <a:defRPr/>
            </a:pPr>
            <a:endParaRPr lang="en-US"/>
          </a:p>
        </p:txBody>
      </p:sp>
      <p:pic>
        <p:nvPicPr>
          <p:cNvPr id="10" name="Picture 9"/>
          <p:cNvPicPr>
            <a:picLocks noChangeAspect="1"/>
          </p:cNvPicPr>
          <p:nvPr userDrawn="1"/>
        </p:nvPicPr>
        <p:blipFill>
          <a:blip r:embed="rId17"/>
          <a:stretch>
            <a:fillRect/>
          </a:stretch>
        </p:blipFill>
        <p:spPr>
          <a:xfrm>
            <a:off x="8460432" y="5089748"/>
            <a:ext cx="442169" cy="442169"/>
          </a:xfrm>
          <a:prstGeom prst="rect">
            <a:avLst/>
          </a:prstGeom>
        </p:spPr>
      </p:pic>
    </p:spTree>
    <p:extLst>
      <p:ext uri="{BB962C8B-B14F-4D97-AF65-F5344CB8AC3E}">
        <p14:creationId xmlns:p14="http://schemas.microsoft.com/office/powerpoint/2010/main" val="4022737140"/>
      </p:ext>
    </p:extLst>
  </p:cSld>
  <p:clrMap bg1="lt1" tx1="dk1" bg2="lt2" tx2="dk2" accent1="accent1" accent2="accent2" accent3="accent3" accent4="accent4" accent5="accent5" accent6="accent6" hlink="hlink" folHlink="folHlink"/>
  <p:sldLayoutIdLst>
    <p:sldLayoutId id="2147483684" r:id="rId1"/>
    <p:sldLayoutId id="2147483697" r:id="rId2"/>
    <p:sldLayoutId id="2147483701" r:id="rId3"/>
    <p:sldLayoutId id="2147483685" r:id="rId4"/>
    <p:sldLayoutId id="2147483705" r:id="rId5"/>
    <p:sldLayoutId id="2147483686" r:id="rId6"/>
    <p:sldLayoutId id="2147483687" r:id="rId7"/>
    <p:sldLayoutId id="2147483688" r:id="rId8"/>
    <p:sldLayoutId id="2147483689" r:id="rId9"/>
    <p:sldLayoutId id="2147483708" r:id="rId10"/>
    <p:sldLayoutId id="2147483690" r:id="rId11"/>
    <p:sldLayoutId id="2147483691" r:id="rId12"/>
    <p:sldLayoutId id="2147483692" r:id="rId13"/>
    <p:sldLayoutId id="2147483693" r:id="rId14"/>
    <p:sldLayoutId id="2147483694" r:id="rId15"/>
  </p:sldLayoutIdLst>
  <p:hf hdr="0" dt="0"/>
  <p:txStyles>
    <p:titleStyle>
      <a:lvl1pPr algn="l" defTabSz="914400" rtl="0" eaLnBrk="1" latinLnBrk="0" hangingPunct="1">
        <a:spcBef>
          <a:spcPct val="0"/>
        </a:spcBef>
        <a:buNone/>
        <a:defRPr sz="3600" b="0" kern="1200">
          <a:solidFill>
            <a:schemeClr val="accent3"/>
          </a:solidFill>
          <a:latin typeface="+mj-lt"/>
          <a:ea typeface="+mj-ea"/>
          <a:cs typeface="+mj-cs"/>
        </a:defRPr>
      </a:lvl1pPr>
    </p:titleStyle>
    <p:bodyStyle>
      <a:lvl1pPr marL="216000" indent="-216000" algn="l" defTabSz="914400" rtl="0" eaLnBrk="1" latinLnBrk="0" hangingPunct="1">
        <a:lnSpc>
          <a:spcPct val="90000"/>
        </a:lnSpc>
        <a:spcBef>
          <a:spcPts val="600"/>
        </a:spcBef>
        <a:buFont typeface="Arial" pitchFamily="34" charset="0"/>
        <a:buChar char="•"/>
        <a:defRPr sz="2400" kern="1200">
          <a:solidFill>
            <a:schemeClr val="tx1"/>
          </a:solidFill>
          <a:latin typeface="+mn-lt"/>
          <a:ea typeface="+mn-ea"/>
          <a:cs typeface="+mn-cs"/>
        </a:defRPr>
      </a:lvl1pPr>
      <a:lvl2pPr marL="396000" indent="-180000" algn="l" defTabSz="914400" rtl="0" eaLnBrk="1" latinLnBrk="0" hangingPunct="1">
        <a:lnSpc>
          <a:spcPct val="90000"/>
        </a:lnSpc>
        <a:spcBef>
          <a:spcPts val="600"/>
        </a:spcBef>
        <a:buFont typeface="Arial" panose="020B0604020202020204" pitchFamily="34" charset="0"/>
        <a:buChar char="•"/>
        <a:defRPr sz="2000" kern="1200">
          <a:solidFill>
            <a:schemeClr val="tx1"/>
          </a:solidFill>
          <a:latin typeface="+mn-lt"/>
          <a:ea typeface="+mn-ea"/>
          <a:cs typeface="+mn-cs"/>
        </a:defRPr>
      </a:lvl2pPr>
      <a:lvl3pPr marL="648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3pPr>
      <a:lvl4pPr marL="864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4pPr>
      <a:lvl5pPr marL="1080000" indent="-216000" algn="l" defTabSz="914400" rtl="0" eaLnBrk="1" latinLnBrk="0" hangingPunct="1">
        <a:lnSpc>
          <a:spcPct val="90000"/>
        </a:lnSpc>
        <a:spcBef>
          <a:spcPts val="600"/>
        </a:spcBef>
        <a:buFont typeface="Calibri" pitchFamily="34" charset="0"/>
        <a:buChar char="•"/>
        <a:tabLst/>
        <a:defRPr sz="1800" kern="1200">
          <a:solidFill>
            <a:schemeClr val="accent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520" y="894956"/>
            <a:ext cx="8640960" cy="710406"/>
          </a:xfrm>
          <a:prstGeom prst="rect">
            <a:avLst/>
          </a:prstGeom>
        </p:spPr>
        <p:txBody>
          <a:bodyPr vert="horz" lIns="0" tIns="0" rIns="0" bIns="0" rtlCol="0" anchor="t" anchorCtr="0">
            <a:normAutofit/>
          </a:bodyPr>
          <a:lstStyle/>
          <a:p>
            <a:r>
              <a:rPr lang="en-US" dirty="0"/>
              <a:t>Click to edit Master title style</a:t>
            </a:r>
            <a:endParaRPr lang="en-AU" dirty="0"/>
          </a:p>
        </p:txBody>
      </p:sp>
      <p:sp>
        <p:nvSpPr>
          <p:cNvPr id="3" name="Text Placeholder 2"/>
          <p:cNvSpPr>
            <a:spLocks noGrp="1"/>
          </p:cNvSpPr>
          <p:nvPr>
            <p:ph type="body" idx="1"/>
          </p:nvPr>
        </p:nvSpPr>
        <p:spPr>
          <a:xfrm>
            <a:off x="251522" y="1723100"/>
            <a:ext cx="8640958" cy="3534669"/>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5" name="Footer Placeholder 4"/>
          <p:cNvSpPr>
            <a:spLocks noGrp="1"/>
          </p:cNvSpPr>
          <p:nvPr>
            <p:ph type="ftr" sz="quarter" idx="3"/>
          </p:nvPr>
        </p:nvSpPr>
        <p:spPr>
          <a:xfrm>
            <a:off x="601375" y="5420278"/>
            <a:ext cx="6083845" cy="103562"/>
          </a:xfrm>
          <a:prstGeom prst="rect">
            <a:avLst/>
          </a:prstGeom>
        </p:spPr>
        <p:txBody>
          <a:bodyPr vert="horz" lIns="0" tIns="0" rIns="0" bIns="0" rtlCol="0" anchor="ctr"/>
          <a:lstStyle>
            <a:lvl1pPr algn="l">
              <a:defRPr sz="900">
                <a:solidFill>
                  <a:schemeClr val="accent3"/>
                </a:solidFill>
              </a:defRPr>
            </a:lvl1pPr>
          </a:lstStyle>
          <a:p>
            <a:r>
              <a:rPr lang="en-AU" smtClean="0"/>
              <a:t>COMP6452 Software Architecture for Blockchain Applications  |  Data61, CSIRO</a:t>
            </a:r>
            <a:endParaRPr lang="en-AU" dirty="0"/>
          </a:p>
        </p:txBody>
      </p:sp>
      <p:sp>
        <p:nvSpPr>
          <p:cNvPr id="18" name="Slide Number Placeholder 17"/>
          <p:cNvSpPr>
            <a:spLocks noGrp="1"/>
          </p:cNvSpPr>
          <p:nvPr>
            <p:ph type="sldNum" sz="quarter" idx="4"/>
          </p:nvPr>
        </p:nvSpPr>
        <p:spPr>
          <a:xfrm>
            <a:off x="253582" y="5420278"/>
            <a:ext cx="288789" cy="106122"/>
          </a:xfrm>
          <a:prstGeom prst="rect">
            <a:avLst/>
          </a:prstGeom>
        </p:spPr>
        <p:txBody>
          <a:bodyPr vert="horz" lIns="0" tIns="0" rIns="0" bIns="0" rtlCol="0" anchor="ctr"/>
          <a:lstStyle>
            <a:lvl1pPr algn="r">
              <a:defRPr sz="900">
                <a:solidFill>
                  <a:schemeClr val="accent3"/>
                </a:solidFill>
              </a:defRPr>
            </a:lvl1pPr>
          </a:lstStyle>
          <a:p>
            <a:fld id="{2ABE124A-B5C5-46E0-B944-45307B126769}" type="slidenum">
              <a:rPr lang="en-AU" smtClean="0"/>
              <a:pPr/>
              <a:t>‹#›</a:t>
            </a:fld>
            <a:r>
              <a:rPr lang="en-AU"/>
              <a:t>  |</a:t>
            </a:r>
            <a:endParaRPr lang="en-AU" dirty="0"/>
          </a:p>
        </p:txBody>
      </p:sp>
      <p:sp>
        <p:nvSpPr>
          <p:cNvPr id="36" name="AutoShape 4"/>
          <p:cNvSpPr>
            <a:spLocks noChangeAspect="1" noChangeArrowheads="1" noTextEdit="1"/>
          </p:cNvSpPr>
          <p:nvPr/>
        </p:nvSpPr>
        <p:spPr bwMode="auto">
          <a:xfrm>
            <a:off x="3183" y="2772175"/>
            <a:ext cx="9161463" cy="668072"/>
          </a:xfrm>
          <a:prstGeom prst="rect">
            <a:avLst/>
          </a:prstGeom>
          <a:noFill/>
          <a:ln>
            <a:noFill/>
          </a:ln>
        </p:spPr>
        <p:txBody>
          <a:bodyPr/>
          <a:lstStyle/>
          <a:p>
            <a:pPr>
              <a:defRPr/>
            </a:pPr>
            <a:endParaRPr lang="en-AU"/>
          </a:p>
        </p:txBody>
      </p:sp>
      <p:sp>
        <p:nvSpPr>
          <p:cNvPr id="38" name="Rectangle 7"/>
          <p:cNvSpPr>
            <a:spLocks noChangeArrowheads="1"/>
          </p:cNvSpPr>
          <p:nvPr/>
        </p:nvSpPr>
        <p:spPr bwMode="auto">
          <a:xfrm>
            <a:off x="12701" y="3031467"/>
            <a:ext cx="9142412" cy="408781"/>
          </a:xfrm>
          <a:prstGeom prst="rect">
            <a:avLst/>
          </a:prstGeom>
          <a:noFill/>
          <a:ln>
            <a:noFill/>
          </a:ln>
        </p:spPr>
        <p:txBody>
          <a:bodyPr/>
          <a:lstStyle/>
          <a:p>
            <a:pPr>
              <a:defRPr/>
            </a:pPr>
            <a:endParaRPr lang="en-AU"/>
          </a:p>
        </p:txBody>
      </p:sp>
      <p:sp>
        <p:nvSpPr>
          <p:cNvPr id="44" name="Rectangle 84"/>
          <p:cNvSpPr>
            <a:spLocks noChangeArrowheads="1"/>
          </p:cNvSpPr>
          <p:nvPr/>
        </p:nvSpPr>
        <p:spPr bwMode="auto">
          <a:xfrm>
            <a:off x="1596" y="3022207"/>
            <a:ext cx="9167813" cy="453761"/>
          </a:xfrm>
          <a:prstGeom prst="rect">
            <a:avLst/>
          </a:prstGeom>
          <a:noFill/>
          <a:ln w="9525">
            <a:noFill/>
            <a:miter lim="800000"/>
            <a:headEnd/>
            <a:tailEnd/>
          </a:ln>
        </p:spPr>
        <p:txBody>
          <a:bodyPr/>
          <a:lstStyle/>
          <a:p>
            <a:pPr>
              <a:defRPr/>
            </a:pPr>
            <a:endParaRPr lang="en-US"/>
          </a:p>
        </p:txBody>
      </p:sp>
      <p:pic>
        <p:nvPicPr>
          <p:cNvPr id="10" name="Picture 9">
            <a:extLst>
              <a:ext uri="{FF2B5EF4-FFF2-40B4-BE49-F238E27FC236}">
                <a16:creationId xmlns:a16="http://schemas.microsoft.com/office/drawing/2014/main" xmlns="" id="{796FE2B2-8DDC-4761-A30D-146F3B72AA27}"/>
              </a:ext>
            </a:extLst>
          </p:cNvPr>
          <p:cNvPicPr>
            <a:picLocks noChangeAspect="1"/>
          </p:cNvPicPr>
          <p:nvPr userDrawn="1"/>
        </p:nvPicPr>
        <p:blipFill>
          <a:blip r:embed="rId21" cstate="print">
            <a:extLst>
              <a:ext uri="{28A0092B-C50C-407E-A947-70E740481C1C}">
                <a14:useLocalDpi xmlns:a14="http://schemas.microsoft.com/office/drawing/2010/main" val="0"/>
              </a:ext>
            </a:extLst>
          </a:blip>
          <a:stretch>
            <a:fillRect/>
          </a:stretch>
        </p:blipFill>
        <p:spPr>
          <a:xfrm>
            <a:off x="251519" y="195486"/>
            <a:ext cx="936488" cy="442800"/>
          </a:xfrm>
          <a:prstGeom prst="rect">
            <a:avLst/>
          </a:prstGeom>
        </p:spPr>
      </p:pic>
    </p:spTree>
    <p:extLst>
      <p:ext uri="{BB962C8B-B14F-4D97-AF65-F5344CB8AC3E}">
        <p14:creationId xmlns:p14="http://schemas.microsoft.com/office/powerpoint/2010/main" val="1012314345"/>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 id="2147483726" r:id="rId17"/>
    <p:sldLayoutId id="2147483727" r:id="rId18"/>
    <p:sldLayoutId id="2147483728" r:id="rId19"/>
  </p:sldLayoutIdLst>
  <p:hf hdr="0" dt="0"/>
  <p:txStyles>
    <p:titleStyle>
      <a:lvl1pPr algn="l" defTabSz="914400" rtl="0" eaLnBrk="1" latinLnBrk="0" hangingPunct="1">
        <a:spcBef>
          <a:spcPct val="0"/>
        </a:spcBef>
        <a:buNone/>
        <a:defRPr sz="3600" b="0" kern="1200">
          <a:solidFill>
            <a:schemeClr val="accent3"/>
          </a:solidFill>
          <a:latin typeface="+mj-lt"/>
          <a:ea typeface="+mj-ea"/>
          <a:cs typeface="+mj-cs"/>
        </a:defRPr>
      </a:lvl1pPr>
    </p:titleStyle>
    <p:bodyStyle>
      <a:lvl1pPr marL="216000" indent="-216000" algn="l" defTabSz="914400" rtl="0" eaLnBrk="1" latinLnBrk="0" hangingPunct="1">
        <a:lnSpc>
          <a:spcPct val="90000"/>
        </a:lnSpc>
        <a:spcBef>
          <a:spcPts val="600"/>
        </a:spcBef>
        <a:buFont typeface="Arial" pitchFamily="34" charset="0"/>
        <a:buChar char="•"/>
        <a:defRPr sz="2400" kern="1200">
          <a:solidFill>
            <a:schemeClr val="tx1"/>
          </a:solidFill>
          <a:latin typeface="+mn-lt"/>
          <a:ea typeface="+mn-ea"/>
          <a:cs typeface="+mn-cs"/>
        </a:defRPr>
      </a:lvl1pPr>
      <a:lvl2pPr marL="396000" indent="-180000" algn="l" defTabSz="914400" rtl="0" eaLnBrk="1" latinLnBrk="0" hangingPunct="1">
        <a:lnSpc>
          <a:spcPct val="90000"/>
        </a:lnSpc>
        <a:spcBef>
          <a:spcPts val="600"/>
        </a:spcBef>
        <a:buFont typeface="Arial" panose="020B0604020202020204" pitchFamily="34" charset="0"/>
        <a:buChar char="•"/>
        <a:defRPr sz="2000" kern="1200">
          <a:solidFill>
            <a:schemeClr val="tx1"/>
          </a:solidFill>
          <a:latin typeface="+mn-lt"/>
          <a:ea typeface="+mn-ea"/>
          <a:cs typeface="+mn-cs"/>
        </a:defRPr>
      </a:lvl2pPr>
      <a:lvl3pPr marL="648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3pPr>
      <a:lvl4pPr marL="864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4pPr>
      <a:lvl5pPr marL="1080000" indent="-216000" algn="l" defTabSz="914400" rtl="0" eaLnBrk="1" latinLnBrk="0" hangingPunct="1">
        <a:lnSpc>
          <a:spcPct val="90000"/>
        </a:lnSpc>
        <a:spcBef>
          <a:spcPts val="600"/>
        </a:spcBef>
        <a:buFont typeface="Calibri" pitchFamily="34" charset="0"/>
        <a:buChar char="•"/>
        <a:tabLst/>
        <a:defRPr sz="1800" kern="1200">
          <a:solidFill>
            <a:schemeClr val="accent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520" y="269159"/>
            <a:ext cx="8640960" cy="710406"/>
          </a:xfrm>
          <a:prstGeom prst="rect">
            <a:avLst/>
          </a:prstGeom>
        </p:spPr>
        <p:txBody>
          <a:bodyPr vert="horz" lIns="0" tIns="0" rIns="0" bIns="0" rtlCol="0" anchor="t" anchorCtr="0">
            <a:normAutofit/>
          </a:bodyPr>
          <a:lstStyle/>
          <a:p>
            <a:r>
              <a:rPr lang="en-US" dirty="0"/>
              <a:t>Click to edit Master title style</a:t>
            </a:r>
            <a:endParaRPr lang="en-AU" dirty="0"/>
          </a:p>
        </p:txBody>
      </p:sp>
      <p:sp>
        <p:nvSpPr>
          <p:cNvPr id="3" name="Text Placeholder 2"/>
          <p:cNvSpPr>
            <a:spLocks noGrp="1"/>
          </p:cNvSpPr>
          <p:nvPr>
            <p:ph type="body" idx="1"/>
          </p:nvPr>
        </p:nvSpPr>
        <p:spPr>
          <a:xfrm>
            <a:off x="251522" y="1097306"/>
            <a:ext cx="8640958" cy="3971428"/>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5" name="Footer Placeholder 4"/>
          <p:cNvSpPr>
            <a:spLocks noGrp="1"/>
          </p:cNvSpPr>
          <p:nvPr>
            <p:ph type="ftr" sz="quarter" idx="3"/>
          </p:nvPr>
        </p:nvSpPr>
        <p:spPr>
          <a:xfrm>
            <a:off x="601375" y="5420278"/>
            <a:ext cx="6083845" cy="103562"/>
          </a:xfrm>
          <a:prstGeom prst="rect">
            <a:avLst/>
          </a:prstGeom>
        </p:spPr>
        <p:txBody>
          <a:bodyPr vert="horz" lIns="0" tIns="0" rIns="0" bIns="0" rtlCol="0" anchor="ctr"/>
          <a:lstStyle>
            <a:lvl1pPr algn="l">
              <a:defRPr sz="900">
                <a:solidFill>
                  <a:schemeClr val="accent3"/>
                </a:solidFill>
              </a:defRPr>
            </a:lvl1pPr>
          </a:lstStyle>
          <a:p>
            <a:r>
              <a:rPr lang="en-AU" smtClean="0"/>
              <a:t>COMP6452 Software Architecture for Blockchain Applications  |  Data61, CSIRO</a:t>
            </a:r>
            <a:endParaRPr lang="en-AU" dirty="0"/>
          </a:p>
        </p:txBody>
      </p:sp>
      <p:sp>
        <p:nvSpPr>
          <p:cNvPr id="18" name="Slide Number Placeholder 17"/>
          <p:cNvSpPr>
            <a:spLocks noGrp="1"/>
          </p:cNvSpPr>
          <p:nvPr>
            <p:ph type="sldNum" sz="quarter" idx="4"/>
          </p:nvPr>
        </p:nvSpPr>
        <p:spPr>
          <a:xfrm>
            <a:off x="253582" y="5420278"/>
            <a:ext cx="288789" cy="106122"/>
          </a:xfrm>
          <a:prstGeom prst="rect">
            <a:avLst/>
          </a:prstGeom>
        </p:spPr>
        <p:txBody>
          <a:bodyPr vert="horz" lIns="0" tIns="0" rIns="0" bIns="0" rtlCol="0" anchor="ctr"/>
          <a:lstStyle>
            <a:lvl1pPr algn="r">
              <a:defRPr sz="900">
                <a:solidFill>
                  <a:schemeClr val="accent3"/>
                </a:solidFill>
              </a:defRPr>
            </a:lvl1pPr>
          </a:lstStyle>
          <a:p>
            <a:fld id="{2ABE124A-B5C5-46E0-B944-45307B126769}" type="slidenum">
              <a:rPr lang="en-AU" smtClean="0"/>
              <a:pPr/>
              <a:t>‹#›</a:t>
            </a:fld>
            <a:r>
              <a:rPr lang="en-AU"/>
              <a:t>  |</a:t>
            </a:r>
            <a:endParaRPr lang="en-AU" dirty="0"/>
          </a:p>
        </p:txBody>
      </p:sp>
      <p:sp>
        <p:nvSpPr>
          <p:cNvPr id="36" name="AutoShape 4"/>
          <p:cNvSpPr>
            <a:spLocks noChangeAspect="1" noChangeArrowheads="1" noTextEdit="1"/>
          </p:cNvSpPr>
          <p:nvPr/>
        </p:nvSpPr>
        <p:spPr bwMode="auto">
          <a:xfrm>
            <a:off x="3183" y="2772175"/>
            <a:ext cx="9161463" cy="668072"/>
          </a:xfrm>
          <a:prstGeom prst="rect">
            <a:avLst/>
          </a:prstGeom>
          <a:noFill/>
          <a:ln>
            <a:noFill/>
          </a:ln>
        </p:spPr>
        <p:txBody>
          <a:bodyPr/>
          <a:lstStyle/>
          <a:p>
            <a:pPr>
              <a:defRPr/>
            </a:pPr>
            <a:endParaRPr lang="en-AU"/>
          </a:p>
        </p:txBody>
      </p:sp>
      <p:sp>
        <p:nvSpPr>
          <p:cNvPr id="38" name="Rectangle 7"/>
          <p:cNvSpPr>
            <a:spLocks noChangeArrowheads="1"/>
          </p:cNvSpPr>
          <p:nvPr/>
        </p:nvSpPr>
        <p:spPr bwMode="auto">
          <a:xfrm>
            <a:off x="12701" y="3031467"/>
            <a:ext cx="9142412" cy="408781"/>
          </a:xfrm>
          <a:prstGeom prst="rect">
            <a:avLst/>
          </a:prstGeom>
          <a:noFill/>
          <a:ln>
            <a:noFill/>
          </a:ln>
        </p:spPr>
        <p:txBody>
          <a:bodyPr/>
          <a:lstStyle/>
          <a:p>
            <a:pPr>
              <a:defRPr/>
            </a:pPr>
            <a:endParaRPr lang="en-AU"/>
          </a:p>
        </p:txBody>
      </p:sp>
      <p:sp>
        <p:nvSpPr>
          <p:cNvPr id="44" name="Rectangle 84"/>
          <p:cNvSpPr>
            <a:spLocks noChangeArrowheads="1"/>
          </p:cNvSpPr>
          <p:nvPr/>
        </p:nvSpPr>
        <p:spPr bwMode="auto">
          <a:xfrm>
            <a:off x="1596" y="3022207"/>
            <a:ext cx="9167813" cy="453761"/>
          </a:xfrm>
          <a:prstGeom prst="rect">
            <a:avLst/>
          </a:prstGeom>
          <a:noFill/>
          <a:ln w="9525">
            <a:noFill/>
            <a:miter lim="800000"/>
            <a:headEnd/>
            <a:tailEnd/>
          </a:ln>
        </p:spPr>
        <p:txBody>
          <a:bodyPr/>
          <a:lstStyle/>
          <a:p>
            <a:pPr>
              <a:defRPr/>
            </a:pPr>
            <a:endParaRPr lang="en-US"/>
          </a:p>
        </p:txBody>
      </p:sp>
      <p:pic>
        <p:nvPicPr>
          <p:cNvPr id="11" name="Picture 10">
            <a:extLst>
              <a:ext uri="{FF2B5EF4-FFF2-40B4-BE49-F238E27FC236}">
                <a16:creationId xmlns:a16="http://schemas.microsoft.com/office/drawing/2014/main" xmlns="" id="{7BA40757-ADD5-4694-B94E-BDC7B2C517F2}"/>
              </a:ext>
            </a:extLst>
          </p:cNvPr>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a:off x="7956376" y="5089748"/>
            <a:ext cx="936488" cy="442800"/>
          </a:xfrm>
          <a:prstGeom prst="rect">
            <a:avLst/>
          </a:prstGeom>
        </p:spPr>
      </p:pic>
    </p:spTree>
    <p:extLst>
      <p:ext uri="{BB962C8B-B14F-4D97-AF65-F5344CB8AC3E}">
        <p14:creationId xmlns:p14="http://schemas.microsoft.com/office/powerpoint/2010/main" val="3743892415"/>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 id="2147483743" r:id="rId14"/>
    <p:sldLayoutId id="2147483744" r:id="rId15"/>
  </p:sldLayoutIdLst>
  <p:hf hdr="0" dt="0"/>
  <p:txStyles>
    <p:titleStyle>
      <a:lvl1pPr algn="l" defTabSz="914400" rtl="0" eaLnBrk="1" latinLnBrk="0" hangingPunct="1">
        <a:spcBef>
          <a:spcPct val="0"/>
        </a:spcBef>
        <a:buNone/>
        <a:defRPr sz="3600" b="0" kern="1200">
          <a:solidFill>
            <a:schemeClr val="accent3"/>
          </a:solidFill>
          <a:latin typeface="+mj-lt"/>
          <a:ea typeface="+mj-ea"/>
          <a:cs typeface="+mj-cs"/>
        </a:defRPr>
      </a:lvl1pPr>
    </p:titleStyle>
    <p:bodyStyle>
      <a:lvl1pPr marL="216000" indent="-216000" algn="l" defTabSz="914400" rtl="0" eaLnBrk="1" latinLnBrk="0" hangingPunct="1">
        <a:lnSpc>
          <a:spcPct val="90000"/>
        </a:lnSpc>
        <a:spcBef>
          <a:spcPts val="600"/>
        </a:spcBef>
        <a:buFont typeface="Arial" pitchFamily="34" charset="0"/>
        <a:buChar char="•"/>
        <a:defRPr sz="2400" kern="1200">
          <a:solidFill>
            <a:schemeClr val="tx1"/>
          </a:solidFill>
          <a:latin typeface="+mn-lt"/>
          <a:ea typeface="+mn-ea"/>
          <a:cs typeface="+mn-cs"/>
        </a:defRPr>
      </a:lvl1pPr>
      <a:lvl2pPr marL="396000" indent="-180000" algn="l" defTabSz="914400" rtl="0" eaLnBrk="1" latinLnBrk="0" hangingPunct="1">
        <a:lnSpc>
          <a:spcPct val="90000"/>
        </a:lnSpc>
        <a:spcBef>
          <a:spcPts val="600"/>
        </a:spcBef>
        <a:buFont typeface="Arial" panose="020B0604020202020204" pitchFamily="34" charset="0"/>
        <a:buChar char="•"/>
        <a:defRPr sz="2000" kern="1200">
          <a:solidFill>
            <a:schemeClr val="tx1"/>
          </a:solidFill>
          <a:latin typeface="+mn-lt"/>
          <a:ea typeface="+mn-ea"/>
          <a:cs typeface="+mn-cs"/>
        </a:defRPr>
      </a:lvl2pPr>
      <a:lvl3pPr marL="648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3pPr>
      <a:lvl4pPr marL="864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4pPr>
      <a:lvl5pPr marL="1080000" indent="-216000" algn="l" defTabSz="914400" rtl="0" eaLnBrk="1" latinLnBrk="0" hangingPunct="1">
        <a:lnSpc>
          <a:spcPct val="90000"/>
        </a:lnSpc>
        <a:spcBef>
          <a:spcPts val="600"/>
        </a:spcBef>
        <a:buFont typeface="Calibri" pitchFamily="34" charset="0"/>
        <a:buChar char="•"/>
        <a:tabLst/>
        <a:defRPr sz="1800" kern="1200">
          <a:solidFill>
            <a:schemeClr val="accent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3" Type="http://schemas.openxmlformats.org/officeDocument/2006/relationships/image" Target="../media/image6.svg"/><Relationship Id="rId4" Type="http://schemas.openxmlformats.org/officeDocument/2006/relationships/image" Target="../media/image6.png"/><Relationship Id="rId5" Type="http://schemas.openxmlformats.org/officeDocument/2006/relationships/image" Target="../media/image8.svg"/><Relationship Id="rId6" Type="http://schemas.openxmlformats.org/officeDocument/2006/relationships/image" Target="../media/image7.png"/><Relationship Id="rId7" Type="http://schemas.openxmlformats.org/officeDocument/2006/relationships/image" Target="../media/image10.svg"/><Relationship Id="rId1" Type="http://schemas.openxmlformats.org/officeDocument/2006/relationships/slideLayout" Target="../slideLayouts/slideLayout21.xml"/><Relationship Id="rId2"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ethstats.net/"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3" Type="http://schemas.openxmlformats.org/officeDocument/2006/relationships/image" Target="../media/image8.emf"/><Relationship Id="rId4" Type="http://schemas.openxmlformats.org/officeDocument/2006/relationships/image" Target="../media/image9.png"/><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hyperlink" Target="https://research.csiro.au/data61/wp-content/uploads/sites/85/2016/08/OnAvailabilityForBlockchain-BasedSystems-SRDS2017-authors-copy.pdf" TargetMode="External"/><Relationship Id="rId4" Type="http://schemas.openxmlformats.org/officeDocument/2006/relationships/image" Target="../media/image12.png"/><Relationship Id="rId5" Type="http://schemas.openxmlformats.org/officeDocument/2006/relationships/hyperlink" Target="https://arxiv.org/abs/1402.2009" TargetMode="External"/><Relationship Id="rId6" Type="http://schemas.openxmlformats.org/officeDocument/2006/relationships/image" Target="../media/image13.png"/><Relationship Id="rId7" Type="http://schemas.openxmlformats.org/officeDocument/2006/relationships/image" Target="../media/image14.png"/><Relationship Id="rId1" Type="http://schemas.openxmlformats.org/officeDocument/2006/relationships/slideLayout" Target="../slideLayouts/slideLayout19.xml"/><Relationship Id="rId2"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image" Target="../media/image4.jpg"/></Relationships>
</file>

<file path=ppt/slides/_rels/slide20.xml.rels><?xml version="1.0" encoding="UTF-8" standalone="yes"?>
<Relationships xmlns="http://schemas.openxmlformats.org/package/2006/relationships"><Relationship Id="rId3" Type="http://schemas.openxmlformats.org/officeDocument/2006/relationships/image" Target="../media/image6.svg"/><Relationship Id="rId4" Type="http://schemas.openxmlformats.org/officeDocument/2006/relationships/image" Target="../media/image6.png"/><Relationship Id="rId5" Type="http://schemas.openxmlformats.org/officeDocument/2006/relationships/image" Target="../media/image8.svg"/><Relationship Id="rId6" Type="http://schemas.openxmlformats.org/officeDocument/2006/relationships/image" Target="../media/image7.png"/><Relationship Id="rId7" Type="http://schemas.openxmlformats.org/officeDocument/2006/relationships/image" Target="../media/image10.svg"/><Relationship Id="rId1" Type="http://schemas.openxmlformats.org/officeDocument/2006/relationships/slideLayout" Target="../slideLayouts/slideLayout21.xml"/><Relationship Id="rId2"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s>
</file>

<file path=ppt/slides/_rels/slide23.xml.rels><?xml version="1.0" encoding="UTF-8" standalone="yes"?>
<Relationships xmlns="http://schemas.openxmlformats.org/package/2006/relationships"><Relationship Id="rId3" Type="http://schemas.openxmlformats.org/officeDocument/2006/relationships/image" Target="../media/image6.svg"/><Relationship Id="rId4" Type="http://schemas.openxmlformats.org/officeDocument/2006/relationships/image" Target="../media/image6.png"/><Relationship Id="rId5" Type="http://schemas.openxmlformats.org/officeDocument/2006/relationships/image" Target="../media/image8.svg"/><Relationship Id="rId6" Type="http://schemas.openxmlformats.org/officeDocument/2006/relationships/image" Target="../media/image7.png"/><Relationship Id="rId7" Type="http://schemas.openxmlformats.org/officeDocument/2006/relationships/image" Target="../media/image10.svg"/><Relationship Id="rId1" Type="http://schemas.openxmlformats.org/officeDocument/2006/relationships/slideLayout" Target="../slideLayouts/slideLayout21.xml"/><Relationship Id="rId2" Type="http://schemas.openxmlformats.org/officeDocument/2006/relationships/image" Target="../media/image5.png"/></Relationships>
</file>

<file path=ppt/slides/_rels/slide24.xml.rels><?xml version="1.0" encoding="UTF-8" standalone="yes"?>
<Relationships xmlns="http://schemas.openxmlformats.org/package/2006/relationships"><Relationship Id="rId3" Type="http://schemas.openxmlformats.org/officeDocument/2006/relationships/hyperlink" Target="https://www.palladio-simulator.com/home/" TargetMode="External"/><Relationship Id="rId4" Type="http://schemas.openxmlformats.org/officeDocument/2006/relationships/hyperlink" Target="https://research.csiro.au/data61/wp-content/uploads/sites/85/2016/08/2017-ICSA-Blockchain-Latency-Sim-authors_copy.pdf" TargetMode="External"/><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25.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5" Type="http://schemas.openxmlformats.org/officeDocument/2006/relationships/image" Target="../media/image17.emf"/><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 Id="rId3" Type="http://schemas.openxmlformats.org/officeDocument/2006/relationships/image" Target="../media/image18.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 Id="rId3" Type="http://schemas.openxmlformats.org/officeDocument/2006/relationships/image" Target="../media/image19.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image" Target="../media/image20.emf"/></Relationships>
</file>

<file path=ppt/slides/_rels/slide29.xml.rels><?xml version="1.0" encoding="UTF-8" standalone="yes"?>
<Relationships xmlns="http://schemas.openxmlformats.org/package/2006/relationships"><Relationship Id="rId3" Type="http://schemas.openxmlformats.org/officeDocument/2006/relationships/image" Target="../media/image21.emf"/><Relationship Id="rId4" Type="http://schemas.openxmlformats.org/officeDocument/2006/relationships/image" Target="../media/image17.emf"/><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31.xml.rels><?xml version="1.0" encoding="UTF-8" standalone="yes"?>
<Relationships xmlns="http://schemas.openxmlformats.org/package/2006/relationships"><Relationship Id="rId3" Type="http://schemas.openxmlformats.org/officeDocument/2006/relationships/hyperlink" Target="https://medium.com/coinmonks/understanding-cryptocurrency-transaction-speeds-f9731fd93cb3" TargetMode="External"/><Relationship Id="rId4" Type="http://schemas.openxmlformats.org/officeDocument/2006/relationships/image" Target="../media/image22.png"/><Relationship Id="rId1" Type="http://schemas.openxmlformats.org/officeDocument/2006/relationships/slideLayout" Target="../slideLayouts/slideLayout19.xml"/><Relationship Id="rId2" Type="http://schemas.openxmlformats.org/officeDocument/2006/relationships/hyperlink" Target="https://www.visa.com/blogarchives/us/2013/10/10/stress-test-prepares-visanet-for-the-most-wonderful-time-of-the-year/index.html"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13.png"/><Relationship Id="rId5" Type="http://schemas.openxmlformats.org/officeDocument/2006/relationships/image" Target="../media/image14.png"/><Relationship Id="rId1" Type="http://schemas.openxmlformats.org/officeDocument/2006/relationships/slideLayout" Target="../slideLayouts/slideLayout19.xml"/><Relationship Id="rId2" Type="http://schemas.openxmlformats.org/officeDocument/2006/relationships/image" Target="../media/image23.png"/></Relationships>
</file>

<file path=ppt/slides/_rels/slide34.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hyperlink" Target="http://arxiv.org/abs/1812.11747" TargetMode="External"/><Relationship Id="rId1" Type="http://schemas.openxmlformats.org/officeDocument/2006/relationships/slideLayout" Target="../slideLayouts/slideLayout19.xml"/><Relationship Id="rId2" Type="http://schemas.openxmlformats.org/officeDocument/2006/relationships/image" Target="../media/image2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3" Type="http://schemas.openxmlformats.org/officeDocument/2006/relationships/image" Target="../media/image6.svg"/><Relationship Id="rId4" Type="http://schemas.openxmlformats.org/officeDocument/2006/relationships/image" Target="../media/image6.png"/><Relationship Id="rId5" Type="http://schemas.openxmlformats.org/officeDocument/2006/relationships/image" Target="../media/image8.svg"/><Relationship Id="rId6" Type="http://schemas.openxmlformats.org/officeDocument/2006/relationships/image" Target="../media/image7.png"/><Relationship Id="rId7" Type="http://schemas.openxmlformats.org/officeDocument/2006/relationships/image" Target="../media/image10.svg"/><Relationship Id="rId1" Type="http://schemas.openxmlformats.org/officeDocument/2006/relationships/slideLayout" Target="../slideLayouts/slideLayout21.xml"/><Relationship Id="rId2" Type="http://schemas.openxmlformats.org/officeDocument/2006/relationships/image" Target="../media/image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9.xml"/><Relationship Id="rId2" Type="http://schemas.openxmlformats.org/officeDocument/2006/relationships/notesSlide" Target="../notesSlides/notesSlid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hyperlink" Target="https://www.cse.unsw.edu.au/~gernot/benchmarking-crimes.htm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C99371BB-9C33-4129-85DF-8AEA046330EB}"/>
              </a:ext>
            </a:extLst>
          </p:cNvPr>
          <p:cNvSpPr>
            <a:spLocks noGrp="1"/>
          </p:cNvSpPr>
          <p:nvPr>
            <p:ph type="ctrTitle"/>
          </p:nvPr>
        </p:nvSpPr>
        <p:spPr/>
        <p:txBody>
          <a:bodyPr>
            <a:normAutofit/>
          </a:bodyPr>
          <a:lstStyle/>
          <a:p>
            <a:r>
              <a:rPr lang="en-AU" sz="3000" dirty="0" smtClean="0"/>
              <a:t>Performance</a:t>
            </a:r>
            <a:endParaRPr lang="en-AU" sz="3000" dirty="0"/>
          </a:p>
        </p:txBody>
      </p:sp>
      <p:sp>
        <p:nvSpPr>
          <p:cNvPr id="5" name="Title 3">
            <a:extLst>
              <a:ext uri="{FF2B5EF4-FFF2-40B4-BE49-F238E27FC236}">
                <a16:creationId xmlns:a16="http://schemas.microsoft.com/office/drawing/2014/main" xmlns="" id="{C99371BB-9C33-4129-85DF-8AEA046330EB}"/>
              </a:ext>
            </a:extLst>
          </p:cNvPr>
          <p:cNvSpPr txBox="1">
            <a:spLocks/>
          </p:cNvSpPr>
          <p:nvPr/>
        </p:nvSpPr>
        <p:spPr>
          <a:xfrm>
            <a:off x="179512" y="121196"/>
            <a:ext cx="3384376" cy="1944216"/>
          </a:xfrm>
          <a:prstGeom prst="rect">
            <a:avLst/>
          </a:prstGeom>
        </p:spPr>
        <p:txBody>
          <a:bodyPr vert="horz" lIns="0" tIns="0" rIns="0" bIns="0" rtlCol="0" anchor="t" anchorCtr="0">
            <a:normAutofit/>
          </a:bodyPr>
          <a:lstStyle>
            <a:lvl1pPr algn="l" defTabSz="914400" rtl="0" eaLnBrk="1" latinLnBrk="0" hangingPunct="1">
              <a:lnSpc>
                <a:spcPct val="90000"/>
              </a:lnSpc>
              <a:spcBef>
                <a:spcPct val="0"/>
              </a:spcBef>
              <a:buNone/>
              <a:defRPr sz="3600" b="0" kern="1200">
                <a:solidFill>
                  <a:schemeClr val="accent3"/>
                </a:solidFill>
                <a:latin typeface="+mj-lt"/>
                <a:ea typeface="+mj-ea"/>
                <a:cs typeface="+mj-cs"/>
              </a:defRPr>
            </a:lvl1pPr>
          </a:lstStyle>
          <a:p>
            <a:r>
              <a:rPr lang="en-AU" sz="2400" b="1" dirty="0"/>
              <a:t>COMP6452</a:t>
            </a:r>
            <a:br>
              <a:rPr lang="en-AU" sz="2400" b="1" dirty="0"/>
            </a:br>
            <a:r>
              <a:rPr lang="en-AU" sz="2400" b="1" dirty="0"/>
              <a:t>Software Architecture for Blockchain Applications</a:t>
            </a:r>
          </a:p>
        </p:txBody>
      </p:sp>
      <p:sp>
        <p:nvSpPr>
          <p:cNvPr id="7" name="Footer Placeholder 2">
            <a:extLst>
              <a:ext uri="{FF2B5EF4-FFF2-40B4-BE49-F238E27FC236}">
                <a16:creationId xmlns="" xmlns:a16="http://schemas.microsoft.com/office/drawing/2014/main" id="{2F94C511-5ACB-44DF-814A-16D678B05E07}"/>
              </a:ext>
            </a:extLst>
          </p:cNvPr>
          <p:cNvSpPr txBox="1">
            <a:spLocks/>
          </p:cNvSpPr>
          <p:nvPr/>
        </p:nvSpPr>
        <p:spPr bwMode="auto">
          <a:xfrm>
            <a:off x="251520" y="4153644"/>
            <a:ext cx="6001230" cy="1312222"/>
          </a:xfrm>
          <a:prstGeom prst="rect">
            <a:avLst/>
          </a:prstGeom>
          <a:noFill/>
          <a:ln w="9525">
            <a:noFill/>
            <a:miter lim="800000"/>
            <a:headEnd/>
            <a:tailEnd/>
          </a:ln>
        </p:spPr>
        <p:txBody>
          <a:bodyPr lIns="0" tIns="0" rIns="0" bIns="0"/>
          <a:lstStyle/>
          <a:p>
            <a:endParaRPr lang="en-AU" sz="1100" dirty="0">
              <a:solidFill>
                <a:srgbClr val="757579"/>
              </a:solidFill>
              <a:latin typeface="Calibri" pitchFamily="34" charset="0"/>
            </a:endParaRPr>
          </a:p>
          <a:p>
            <a:endParaRPr lang="en-AU" sz="1100" dirty="0">
              <a:solidFill>
                <a:srgbClr val="757579"/>
              </a:solidFill>
              <a:latin typeface="Calibri" pitchFamily="34" charset="0"/>
            </a:endParaRPr>
          </a:p>
          <a:p>
            <a:r>
              <a:rPr lang="en-AU" sz="1100" b="1" dirty="0" smtClean="0">
                <a:solidFill>
                  <a:srgbClr val="757579"/>
                </a:solidFill>
                <a:latin typeface="Calibri" pitchFamily="34" charset="0"/>
              </a:rPr>
              <a:t>Helen Paik</a:t>
            </a:r>
          </a:p>
          <a:p>
            <a:r>
              <a:rPr lang="en-AU" sz="1100" dirty="0" smtClean="0">
                <a:solidFill>
                  <a:srgbClr val="757579"/>
                </a:solidFill>
                <a:latin typeface="Calibri" pitchFamily="34" charset="0"/>
              </a:rPr>
              <a:t>  | Senior Lecturer @ CSE, UNSW  </a:t>
            </a:r>
          </a:p>
          <a:p>
            <a:r>
              <a:rPr lang="en-AU" sz="1100" dirty="0" smtClean="0">
                <a:solidFill>
                  <a:srgbClr val="757579"/>
                </a:solidFill>
                <a:latin typeface="Calibri" pitchFamily="34" charset="0"/>
              </a:rPr>
              <a:t>  | Visiting Senior Research Scientist @ AAP team, CSIRO Data61 </a:t>
            </a:r>
            <a:endParaRPr lang="en-AU" sz="1100" dirty="0">
              <a:solidFill>
                <a:srgbClr val="757579"/>
              </a:solidFill>
              <a:latin typeface="Calibri" pitchFamily="34" charset="0"/>
            </a:endParaRPr>
          </a:p>
          <a:p>
            <a:r>
              <a:rPr lang="en-AU" sz="1100" dirty="0" err="1" smtClean="0">
                <a:solidFill>
                  <a:srgbClr val="757579"/>
                </a:solidFill>
                <a:latin typeface="Calibri" pitchFamily="34" charset="0"/>
              </a:rPr>
              <a:t>h.paik@unsw.edu.au</a:t>
            </a:r>
            <a:endParaRPr lang="en-AU" sz="1100" dirty="0">
              <a:solidFill>
                <a:srgbClr val="757579"/>
              </a:solidFill>
              <a:latin typeface="Calibri" pitchFamily="34" charset="0"/>
            </a:endParaRPr>
          </a:p>
          <a:p>
            <a:endParaRPr lang="de-DE" sz="1100" dirty="0">
              <a:solidFill>
                <a:srgbClr val="757579"/>
              </a:solidFill>
              <a:latin typeface="Calibri" pitchFamily="34" charset="0"/>
            </a:endParaRPr>
          </a:p>
        </p:txBody>
      </p:sp>
    </p:spTree>
    <p:extLst>
      <p:ext uri="{BB962C8B-B14F-4D97-AF65-F5344CB8AC3E}">
        <p14:creationId xmlns:p14="http://schemas.microsoft.com/office/powerpoint/2010/main" val="42077333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zh-CN" dirty="0" smtClean="0"/>
              <a:t>Latency</a:t>
            </a:r>
            <a:endParaRPr lang="en-US" dirty="0"/>
          </a:p>
        </p:txBody>
      </p:sp>
    </p:spTree>
    <p:extLst>
      <p:ext uri="{BB962C8B-B14F-4D97-AF65-F5344CB8AC3E}">
        <p14:creationId xmlns:p14="http://schemas.microsoft.com/office/powerpoint/2010/main" val="28951683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1" name="Straight Connector 40"/>
          <p:cNvCxnSpPr>
            <a:stCxn id="21" idx="2"/>
            <a:endCxn id="15" idx="0"/>
          </p:cNvCxnSpPr>
          <p:nvPr/>
        </p:nvCxnSpPr>
        <p:spPr>
          <a:xfrm flipH="1">
            <a:off x="4155449" y="3074033"/>
            <a:ext cx="515" cy="826850"/>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stCxn id="8" idx="4"/>
            <a:endCxn id="14" idx="0"/>
          </p:cNvCxnSpPr>
          <p:nvPr/>
        </p:nvCxnSpPr>
        <p:spPr>
          <a:xfrm flipH="1">
            <a:off x="2486258" y="2929251"/>
            <a:ext cx="3606" cy="971632"/>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20" idx="2"/>
            <a:endCxn id="18" idx="0"/>
          </p:cNvCxnSpPr>
          <p:nvPr/>
        </p:nvCxnSpPr>
        <p:spPr>
          <a:xfrm flipH="1">
            <a:off x="7418937" y="3076770"/>
            <a:ext cx="1" cy="824113"/>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a:stCxn id="23" idx="2"/>
            <a:endCxn id="29" idx="0"/>
          </p:cNvCxnSpPr>
          <p:nvPr/>
        </p:nvCxnSpPr>
        <p:spPr>
          <a:xfrm flipH="1">
            <a:off x="1437789" y="2506963"/>
            <a:ext cx="17680" cy="1393920"/>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3892951" y="2554860"/>
            <a:ext cx="526026" cy="519173"/>
          </a:xfrm>
          <a:prstGeom prst="rect">
            <a:avLst/>
          </a:prstGeom>
          <a:pattFill prst="ltUpDiag">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p:nvPr>
        </p:nvSpPr>
        <p:spPr/>
        <p:txBody>
          <a:bodyPr>
            <a:normAutofit fontScale="90000"/>
          </a:bodyPr>
          <a:lstStyle/>
          <a:p>
            <a:r>
              <a:rPr lang="en-AU" dirty="0"/>
              <a:t>Transaction Inclusion Time in Public Blockchain…</a:t>
            </a:r>
          </a:p>
        </p:txBody>
      </p:sp>
      <p:cxnSp>
        <p:nvCxnSpPr>
          <p:cNvPr id="7" name="Straight Connector 6"/>
          <p:cNvCxnSpPr/>
          <p:nvPr/>
        </p:nvCxnSpPr>
        <p:spPr>
          <a:xfrm>
            <a:off x="1115191" y="3229884"/>
            <a:ext cx="6951406" cy="0"/>
          </a:xfrm>
          <a:prstGeom prst="line">
            <a:avLst/>
          </a:prstGeom>
          <a:ln w="76200">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8" name="Oval 7"/>
          <p:cNvSpPr/>
          <p:nvPr/>
        </p:nvSpPr>
        <p:spPr>
          <a:xfrm>
            <a:off x="2357128" y="2663780"/>
            <a:ext cx="265471" cy="265471"/>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Rectangle 8"/>
          <p:cNvSpPr/>
          <p:nvPr/>
        </p:nvSpPr>
        <p:spPr>
          <a:xfrm>
            <a:off x="3887885" y="1987790"/>
            <a:ext cx="526026" cy="5191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Isosceles Triangle 10"/>
          <p:cNvSpPr/>
          <p:nvPr/>
        </p:nvSpPr>
        <p:spPr>
          <a:xfrm>
            <a:off x="1318275" y="3299495"/>
            <a:ext cx="260555" cy="20156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Oval 12"/>
          <p:cNvSpPr/>
          <p:nvPr/>
        </p:nvSpPr>
        <p:spPr>
          <a:xfrm>
            <a:off x="4010301" y="2663781"/>
            <a:ext cx="265471" cy="265471"/>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TextBox 13"/>
          <p:cNvSpPr txBox="1"/>
          <p:nvPr/>
        </p:nvSpPr>
        <p:spPr>
          <a:xfrm>
            <a:off x="2081905" y="3900883"/>
            <a:ext cx="808705" cy="524503"/>
          </a:xfrm>
          <a:prstGeom prst="rect">
            <a:avLst/>
          </a:prstGeom>
          <a:noFill/>
        </p:spPr>
        <p:txBody>
          <a:bodyPr wrap="square" rtlCol="0">
            <a:spAutoFit/>
          </a:bodyPr>
          <a:lstStyle/>
          <a:p>
            <a:pPr algn="ctr"/>
            <a:r>
              <a:rPr lang="en-AU" dirty="0"/>
              <a:t>t1</a:t>
            </a:r>
          </a:p>
          <a:p>
            <a:pPr algn="ctr"/>
            <a:r>
              <a:rPr lang="en-AU" dirty="0" err="1"/>
              <a:t>txn</a:t>
            </a:r>
            <a:r>
              <a:rPr lang="en-AU" dirty="0"/>
              <a:t> sent</a:t>
            </a:r>
          </a:p>
        </p:txBody>
      </p:sp>
      <p:sp>
        <p:nvSpPr>
          <p:cNvPr id="15" name="TextBox 14"/>
          <p:cNvSpPr txBox="1"/>
          <p:nvPr/>
        </p:nvSpPr>
        <p:spPr>
          <a:xfrm>
            <a:off x="3207557" y="3900883"/>
            <a:ext cx="1895784" cy="740587"/>
          </a:xfrm>
          <a:prstGeom prst="rect">
            <a:avLst/>
          </a:prstGeom>
          <a:noFill/>
        </p:spPr>
        <p:txBody>
          <a:bodyPr wrap="square" rtlCol="0">
            <a:spAutoFit/>
          </a:bodyPr>
          <a:lstStyle/>
          <a:p>
            <a:pPr algn="ctr"/>
            <a:r>
              <a:rPr lang="en-AU" dirty="0"/>
              <a:t>t2</a:t>
            </a:r>
          </a:p>
          <a:p>
            <a:pPr algn="ctr"/>
            <a:r>
              <a:rPr lang="en-AU" dirty="0"/>
              <a:t>miner includes </a:t>
            </a:r>
            <a:r>
              <a:rPr lang="en-AU" dirty="0" err="1"/>
              <a:t>txn</a:t>
            </a:r>
            <a:r>
              <a:rPr lang="en-AU" dirty="0"/>
              <a:t> in candidate block</a:t>
            </a:r>
          </a:p>
        </p:txBody>
      </p:sp>
      <p:sp>
        <p:nvSpPr>
          <p:cNvPr id="17" name="TextBox 16"/>
          <p:cNvSpPr txBox="1"/>
          <p:nvPr/>
        </p:nvSpPr>
        <p:spPr>
          <a:xfrm>
            <a:off x="4880973" y="5029515"/>
            <a:ext cx="1627239" cy="308418"/>
          </a:xfrm>
          <a:prstGeom prst="rect">
            <a:avLst/>
          </a:prstGeom>
          <a:noFill/>
        </p:spPr>
        <p:txBody>
          <a:bodyPr wrap="square" rtlCol="0">
            <a:spAutoFit/>
          </a:bodyPr>
          <a:lstStyle/>
          <a:p>
            <a:pPr algn="ctr"/>
            <a:r>
              <a:rPr lang="en-AU" i="1" dirty="0" err="1"/>
              <a:t>interblock</a:t>
            </a:r>
            <a:r>
              <a:rPr lang="en-AU" i="1" dirty="0"/>
              <a:t> time</a:t>
            </a:r>
          </a:p>
        </p:txBody>
      </p:sp>
      <p:sp>
        <p:nvSpPr>
          <p:cNvPr id="18" name="TextBox 17"/>
          <p:cNvSpPr txBox="1"/>
          <p:nvPr/>
        </p:nvSpPr>
        <p:spPr>
          <a:xfrm>
            <a:off x="6305434" y="3900883"/>
            <a:ext cx="2227006" cy="740587"/>
          </a:xfrm>
          <a:prstGeom prst="rect">
            <a:avLst/>
          </a:prstGeom>
          <a:noFill/>
        </p:spPr>
        <p:txBody>
          <a:bodyPr wrap="square" rtlCol="0">
            <a:spAutoFit/>
          </a:bodyPr>
          <a:lstStyle/>
          <a:p>
            <a:pPr algn="ctr"/>
            <a:r>
              <a:rPr lang="en-AU" dirty="0"/>
              <a:t>t3</a:t>
            </a:r>
          </a:p>
          <a:p>
            <a:pPr algn="ctr"/>
            <a:r>
              <a:rPr lang="en-AU" dirty="0" err="1"/>
              <a:t>txn</a:t>
            </a:r>
            <a:r>
              <a:rPr lang="en-AU" dirty="0"/>
              <a:t> is observed in new mined block</a:t>
            </a:r>
          </a:p>
        </p:txBody>
      </p:sp>
      <p:sp>
        <p:nvSpPr>
          <p:cNvPr id="19" name="TextBox 18"/>
          <p:cNvSpPr txBox="1"/>
          <p:nvPr/>
        </p:nvSpPr>
        <p:spPr>
          <a:xfrm>
            <a:off x="2216806" y="5029515"/>
            <a:ext cx="2191366" cy="308418"/>
          </a:xfrm>
          <a:prstGeom prst="rect">
            <a:avLst/>
          </a:prstGeom>
          <a:noFill/>
        </p:spPr>
        <p:txBody>
          <a:bodyPr wrap="square" rtlCol="0">
            <a:spAutoFit/>
          </a:bodyPr>
          <a:lstStyle/>
          <a:p>
            <a:pPr algn="ctr"/>
            <a:r>
              <a:rPr lang="en-AU" i="1" dirty="0" err="1"/>
              <a:t>interblock</a:t>
            </a:r>
            <a:r>
              <a:rPr lang="en-AU" i="1" dirty="0"/>
              <a:t> time / 2</a:t>
            </a:r>
          </a:p>
        </p:txBody>
      </p:sp>
      <p:sp>
        <p:nvSpPr>
          <p:cNvPr id="20" name="Rectangle 19"/>
          <p:cNvSpPr/>
          <p:nvPr/>
        </p:nvSpPr>
        <p:spPr>
          <a:xfrm>
            <a:off x="7155925" y="2557597"/>
            <a:ext cx="526026" cy="5191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2" name="Oval 21"/>
          <p:cNvSpPr/>
          <p:nvPr/>
        </p:nvSpPr>
        <p:spPr>
          <a:xfrm>
            <a:off x="7286202" y="2697935"/>
            <a:ext cx="265471" cy="265471"/>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 name="Rectangle 22"/>
          <p:cNvSpPr/>
          <p:nvPr/>
        </p:nvSpPr>
        <p:spPr>
          <a:xfrm>
            <a:off x="1192456" y="1987790"/>
            <a:ext cx="526026" cy="519173"/>
          </a:xfrm>
          <a:prstGeom prst="rect">
            <a:avLst/>
          </a:prstGeom>
          <a:pattFill prst="ltUpDiag">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 name="Isosceles Triangle 23"/>
          <p:cNvSpPr/>
          <p:nvPr/>
        </p:nvSpPr>
        <p:spPr>
          <a:xfrm>
            <a:off x="2362044" y="3299495"/>
            <a:ext cx="260555" cy="20156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6" name="Isosceles Triangle 25"/>
          <p:cNvSpPr/>
          <p:nvPr/>
        </p:nvSpPr>
        <p:spPr>
          <a:xfrm>
            <a:off x="4023081" y="3306055"/>
            <a:ext cx="260555" cy="20156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9" name="TextBox 28"/>
          <p:cNvSpPr txBox="1"/>
          <p:nvPr/>
        </p:nvSpPr>
        <p:spPr>
          <a:xfrm>
            <a:off x="772141" y="3900883"/>
            <a:ext cx="1331296" cy="956672"/>
          </a:xfrm>
          <a:prstGeom prst="rect">
            <a:avLst/>
          </a:prstGeom>
          <a:noFill/>
        </p:spPr>
        <p:txBody>
          <a:bodyPr wrap="square" rtlCol="0">
            <a:spAutoFit/>
          </a:bodyPr>
          <a:lstStyle/>
          <a:p>
            <a:pPr algn="ctr"/>
            <a:r>
              <a:rPr lang="en-AU" dirty="0"/>
              <a:t>t0</a:t>
            </a:r>
            <a:br>
              <a:rPr lang="en-AU" dirty="0"/>
            </a:br>
            <a:r>
              <a:rPr lang="en-AU" dirty="0"/>
              <a:t>start mining on previous candidate block</a:t>
            </a:r>
          </a:p>
        </p:txBody>
      </p:sp>
      <p:sp>
        <p:nvSpPr>
          <p:cNvPr id="3" name="Smiley Face 2"/>
          <p:cNvSpPr/>
          <p:nvPr/>
        </p:nvSpPr>
        <p:spPr>
          <a:xfrm>
            <a:off x="2271652" y="1411957"/>
            <a:ext cx="441338" cy="441338"/>
          </a:xfrm>
          <a:prstGeom prst="smileyFace">
            <a:avLst/>
          </a:prstGeom>
          <a:solidFill>
            <a:srgbClr val="FFFF00"/>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AU"/>
          </a:p>
        </p:txBody>
      </p:sp>
      <p:sp>
        <p:nvSpPr>
          <p:cNvPr id="30" name="Smiley Face 29"/>
          <p:cNvSpPr/>
          <p:nvPr/>
        </p:nvSpPr>
        <p:spPr>
          <a:xfrm>
            <a:off x="7200519" y="1343816"/>
            <a:ext cx="441338" cy="441338"/>
          </a:xfrm>
          <a:prstGeom prst="smileyFace">
            <a:avLst/>
          </a:prstGeom>
          <a:solidFill>
            <a:srgbClr val="FFC000"/>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AU"/>
          </a:p>
        </p:txBody>
      </p:sp>
      <p:cxnSp>
        <p:nvCxnSpPr>
          <p:cNvPr id="5" name="Straight Arrow Connector 4"/>
          <p:cNvCxnSpPr>
            <a:stCxn id="3" idx="4"/>
            <a:endCxn id="8" idx="0"/>
          </p:cNvCxnSpPr>
          <p:nvPr/>
        </p:nvCxnSpPr>
        <p:spPr>
          <a:xfrm flipH="1">
            <a:off x="2489864" y="1853295"/>
            <a:ext cx="2457" cy="810485"/>
          </a:xfrm>
          <a:prstGeom prst="straightConnector1">
            <a:avLst/>
          </a:prstGeom>
          <a:ln w="1905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1" name="Isosceles Triangle 30"/>
          <p:cNvSpPr/>
          <p:nvPr/>
        </p:nvSpPr>
        <p:spPr>
          <a:xfrm>
            <a:off x="7291118" y="3306054"/>
            <a:ext cx="260555" cy="20156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32" name="Straight Arrow Connector 31"/>
          <p:cNvCxnSpPr>
            <a:stCxn id="20" idx="0"/>
            <a:endCxn id="30" idx="4"/>
          </p:cNvCxnSpPr>
          <p:nvPr/>
        </p:nvCxnSpPr>
        <p:spPr>
          <a:xfrm flipV="1">
            <a:off x="7418938" y="1785154"/>
            <a:ext cx="2250" cy="772443"/>
          </a:xfrm>
          <a:prstGeom prst="straightConnector1">
            <a:avLst/>
          </a:prstGeom>
          <a:ln w="1905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66" name="Left Brace 65"/>
          <p:cNvSpPr/>
          <p:nvPr/>
        </p:nvSpPr>
        <p:spPr>
          <a:xfrm rot="16200000">
            <a:off x="3236618" y="4134540"/>
            <a:ext cx="175098" cy="1653467"/>
          </a:xfrm>
          <a:prstGeom prst="leftBrace">
            <a:avLst>
              <a:gd name="adj1" fmla="val 30555"/>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67" name="Left Brace 66"/>
          <p:cNvSpPr/>
          <p:nvPr/>
        </p:nvSpPr>
        <p:spPr>
          <a:xfrm rot="16200000">
            <a:off x="5682452" y="3342774"/>
            <a:ext cx="175098" cy="3238203"/>
          </a:xfrm>
          <a:prstGeom prst="leftBrace">
            <a:avLst>
              <a:gd name="adj1" fmla="val 34259"/>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72" name="TextBox 71"/>
          <p:cNvSpPr txBox="1"/>
          <p:nvPr/>
        </p:nvSpPr>
        <p:spPr>
          <a:xfrm>
            <a:off x="4328931" y="5029515"/>
            <a:ext cx="359868" cy="308418"/>
          </a:xfrm>
          <a:prstGeom prst="rect">
            <a:avLst/>
          </a:prstGeom>
          <a:noFill/>
        </p:spPr>
        <p:txBody>
          <a:bodyPr wrap="square" rtlCol="0">
            <a:spAutoFit/>
          </a:bodyPr>
          <a:lstStyle/>
          <a:p>
            <a:pPr algn="ctr"/>
            <a:r>
              <a:rPr lang="en-AU" i="1" dirty="0"/>
              <a:t>+</a:t>
            </a:r>
          </a:p>
        </p:txBody>
      </p:sp>
      <p:sp>
        <p:nvSpPr>
          <p:cNvPr id="73" name="TextBox 72"/>
          <p:cNvSpPr txBox="1"/>
          <p:nvPr/>
        </p:nvSpPr>
        <p:spPr>
          <a:xfrm>
            <a:off x="171806" y="3022135"/>
            <a:ext cx="1002970" cy="430887"/>
          </a:xfrm>
          <a:prstGeom prst="rect">
            <a:avLst/>
          </a:prstGeom>
          <a:noFill/>
        </p:spPr>
        <p:txBody>
          <a:bodyPr wrap="square" rtlCol="0">
            <a:spAutoFit/>
          </a:bodyPr>
          <a:lstStyle/>
          <a:p>
            <a:r>
              <a:rPr lang="en-AU" sz="1100" i="1" dirty="0"/>
              <a:t>Timeline</a:t>
            </a:r>
          </a:p>
          <a:p>
            <a:r>
              <a:rPr lang="en-AU" sz="1100" i="1" dirty="0"/>
              <a:t>(not to scale)</a:t>
            </a:r>
          </a:p>
        </p:txBody>
      </p:sp>
      <p:cxnSp>
        <p:nvCxnSpPr>
          <p:cNvPr id="6" name="Straight Arrow Connector 5"/>
          <p:cNvCxnSpPr>
            <a:stCxn id="23" idx="3"/>
            <a:endCxn id="9" idx="1"/>
          </p:cNvCxnSpPr>
          <p:nvPr/>
        </p:nvCxnSpPr>
        <p:spPr>
          <a:xfrm>
            <a:off x="1718482" y="2247377"/>
            <a:ext cx="216940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21" idx="3"/>
            <a:endCxn id="20" idx="1"/>
          </p:cNvCxnSpPr>
          <p:nvPr/>
        </p:nvCxnSpPr>
        <p:spPr>
          <a:xfrm>
            <a:off x="4418977" y="2814447"/>
            <a:ext cx="2736948" cy="27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2976605" y="2034188"/>
            <a:ext cx="574196" cy="261610"/>
          </a:xfrm>
          <a:prstGeom prst="rect">
            <a:avLst/>
          </a:prstGeom>
          <a:noFill/>
        </p:spPr>
        <p:txBody>
          <a:bodyPr wrap="none" rtlCol="0">
            <a:spAutoFit/>
          </a:bodyPr>
          <a:lstStyle/>
          <a:p>
            <a:r>
              <a:rPr lang="en-AU" sz="1100" i="1" dirty="0"/>
              <a:t>mining</a:t>
            </a:r>
          </a:p>
        </p:txBody>
      </p:sp>
      <p:sp>
        <p:nvSpPr>
          <p:cNvPr id="38" name="TextBox 37"/>
          <p:cNvSpPr txBox="1"/>
          <p:nvPr/>
        </p:nvSpPr>
        <p:spPr>
          <a:xfrm>
            <a:off x="6051525" y="2597141"/>
            <a:ext cx="574196" cy="261610"/>
          </a:xfrm>
          <a:prstGeom prst="rect">
            <a:avLst/>
          </a:prstGeom>
          <a:noFill/>
        </p:spPr>
        <p:txBody>
          <a:bodyPr wrap="none" rtlCol="0">
            <a:spAutoFit/>
          </a:bodyPr>
          <a:lstStyle/>
          <a:p>
            <a:r>
              <a:rPr lang="en-AU" sz="1100" i="1" dirty="0"/>
              <a:t>mining</a:t>
            </a:r>
          </a:p>
        </p:txBody>
      </p:sp>
      <p:sp>
        <p:nvSpPr>
          <p:cNvPr id="4" name="Footer Placeholder 3"/>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10" name="Slide Number Placeholder 9"/>
          <p:cNvSpPr>
            <a:spLocks noGrp="1"/>
          </p:cNvSpPr>
          <p:nvPr>
            <p:ph type="sldNum" sz="quarter" idx="11"/>
          </p:nvPr>
        </p:nvSpPr>
        <p:spPr/>
        <p:txBody>
          <a:bodyPr/>
          <a:lstStyle/>
          <a:p>
            <a:fld id="{2ABE124A-B5C5-46E0-B944-45307B126769}" type="slidenum">
              <a:rPr lang="en-AU" smtClean="0"/>
              <a:pPr/>
              <a:t>11</a:t>
            </a:fld>
            <a:r>
              <a:rPr lang="en-AU" smtClean="0"/>
              <a:t>  |</a:t>
            </a:r>
            <a:endParaRPr lang="en-AU" dirty="0"/>
          </a:p>
        </p:txBody>
      </p:sp>
    </p:spTree>
    <p:extLst>
      <p:ext uri="{BB962C8B-B14F-4D97-AF65-F5344CB8AC3E}">
        <p14:creationId xmlns:p14="http://schemas.microsoft.com/office/powerpoint/2010/main" val="31435706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 xmlns:a16="http://schemas.microsoft.com/office/drawing/2014/main" id="{943345C1-4D37-4A71-AA0D-E28B7FEF80BA}"/>
              </a:ext>
            </a:extLst>
          </p:cNvPr>
          <p:cNvSpPr>
            <a:spLocks noGrp="1"/>
          </p:cNvSpPr>
          <p:nvPr>
            <p:ph type="title"/>
          </p:nvPr>
        </p:nvSpPr>
        <p:spPr/>
        <p:txBody>
          <a:bodyPr/>
          <a:lstStyle/>
          <a:p>
            <a:r>
              <a:rPr lang="en-US" dirty="0"/>
              <a:t>Student Task</a:t>
            </a:r>
          </a:p>
        </p:txBody>
      </p:sp>
      <p:sp>
        <p:nvSpPr>
          <p:cNvPr id="6" name="Inhaltsplatzhalter 5">
            <a:extLst>
              <a:ext uri="{FF2B5EF4-FFF2-40B4-BE49-F238E27FC236}">
                <a16:creationId xmlns="" xmlns:a16="http://schemas.microsoft.com/office/drawing/2014/main" id="{12273649-C61A-4FD0-934E-A167647613BE}"/>
              </a:ext>
            </a:extLst>
          </p:cNvPr>
          <p:cNvSpPr>
            <a:spLocks noGrp="1"/>
          </p:cNvSpPr>
          <p:nvPr>
            <p:ph idx="1"/>
          </p:nvPr>
        </p:nvSpPr>
        <p:spPr/>
        <p:txBody>
          <a:bodyPr numCol="1"/>
          <a:lstStyle/>
          <a:p>
            <a:r>
              <a:rPr lang="en-US" dirty="0"/>
              <a:t>How long does it take to get a transaction committed in Bitcoin?</a:t>
            </a:r>
          </a:p>
          <a:p>
            <a:pPr lvl="1"/>
            <a:r>
              <a:rPr lang="en-US" dirty="0"/>
              <a:t>Assume 10 minutes </a:t>
            </a:r>
            <a:r>
              <a:rPr lang="en-US" dirty="0" err="1"/>
              <a:t>interblock</a:t>
            </a:r>
            <a:r>
              <a:rPr lang="en-US" dirty="0"/>
              <a:t> time and 6 confirmations</a:t>
            </a:r>
          </a:p>
          <a:p>
            <a:endParaRPr lang="en-US" dirty="0"/>
          </a:p>
        </p:txBody>
      </p:sp>
      <p:pic>
        <p:nvPicPr>
          <p:cNvPr id="7" name="Grafik 6" descr="Chat">
            <a:extLst>
              <a:ext uri="{FF2B5EF4-FFF2-40B4-BE49-F238E27FC236}">
                <a16:creationId xmlns="" xmlns:a16="http://schemas.microsoft.com/office/drawing/2014/main" id="{10FC51EF-6D7D-4CFA-9E9B-A633B5B95CE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 xmlns:asvg="http://schemas.microsoft.com/office/drawing/2016/SVG/main" r:embed="rId3"/>
              </a:ext>
            </a:extLst>
          </a:blip>
          <a:stretch>
            <a:fillRect/>
          </a:stretch>
        </p:blipFill>
        <p:spPr>
          <a:xfrm>
            <a:off x="8109450" y="169775"/>
            <a:ext cx="685799" cy="685799"/>
          </a:xfrm>
          <a:prstGeom prst="rect">
            <a:avLst/>
          </a:prstGeom>
        </p:spPr>
      </p:pic>
      <p:pic>
        <p:nvPicPr>
          <p:cNvPr id="8" name="Grafik 7" descr="Benutzer">
            <a:extLst>
              <a:ext uri="{FF2B5EF4-FFF2-40B4-BE49-F238E27FC236}">
                <a16:creationId xmlns="" xmlns:a16="http://schemas.microsoft.com/office/drawing/2014/main" id="{C1AD3D69-FEBA-481D-A990-6AB4565D03B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 xmlns:asvg="http://schemas.microsoft.com/office/drawing/2016/SVG/main" r:embed="rId5"/>
              </a:ext>
            </a:extLst>
          </a:blip>
          <a:stretch>
            <a:fillRect/>
          </a:stretch>
        </p:blipFill>
        <p:spPr>
          <a:xfrm>
            <a:off x="6732693" y="128139"/>
            <a:ext cx="767955" cy="767955"/>
          </a:xfrm>
          <a:prstGeom prst="rect">
            <a:avLst/>
          </a:prstGeom>
        </p:spPr>
      </p:pic>
      <p:pic>
        <p:nvPicPr>
          <p:cNvPr id="9" name="Grafik 8" descr="Bleistift">
            <a:extLst>
              <a:ext uri="{FF2B5EF4-FFF2-40B4-BE49-F238E27FC236}">
                <a16:creationId xmlns="" xmlns:a16="http://schemas.microsoft.com/office/drawing/2014/main" id="{3CB166A1-F7AB-4F8D-A5BB-3A7DEBCBDAD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 xmlns:asvg="http://schemas.microsoft.com/office/drawing/2016/SVG/main" r:embed="rId7"/>
              </a:ext>
            </a:extLst>
          </a:blip>
          <a:stretch>
            <a:fillRect/>
          </a:stretch>
        </p:blipFill>
        <p:spPr>
          <a:xfrm>
            <a:off x="7629235" y="336302"/>
            <a:ext cx="351628" cy="351628"/>
          </a:xfrm>
          <a:prstGeom prst="rect">
            <a:avLst/>
          </a:prstGeom>
        </p:spPr>
      </p:pic>
      <p:sp>
        <p:nvSpPr>
          <p:cNvPr id="2" name="Footer Placeholder 1"/>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3" name="Slide Number Placeholder 2"/>
          <p:cNvSpPr>
            <a:spLocks noGrp="1"/>
          </p:cNvSpPr>
          <p:nvPr>
            <p:ph type="sldNum" sz="quarter" idx="11"/>
          </p:nvPr>
        </p:nvSpPr>
        <p:spPr/>
        <p:txBody>
          <a:bodyPr/>
          <a:lstStyle/>
          <a:p>
            <a:fld id="{2ABE124A-B5C5-46E0-B944-45307B126769}" type="slidenum">
              <a:rPr lang="en-AU" smtClean="0"/>
              <a:pPr/>
              <a:t>12</a:t>
            </a:fld>
            <a:r>
              <a:rPr lang="en-AU" smtClean="0"/>
              <a:t>  |</a:t>
            </a:r>
            <a:endParaRPr lang="en-AU" dirty="0"/>
          </a:p>
        </p:txBody>
      </p:sp>
    </p:spTree>
    <p:extLst>
      <p:ext uri="{BB962C8B-B14F-4D97-AF65-F5344CB8AC3E}">
        <p14:creationId xmlns:p14="http://schemas.microsoft.com/office/powerpoint/2010/main" val="28296613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0" name="Straight Connector 39"/>
          <p:cNvCxnSpPr>
            <a:stCxn id="9" idx="2"/>
            <a:endCxn id="35" idx="0"/>
          </p:cNvCxnSpPr>
          <p:nvPr/>
        </p:nvCxnSpPr>
        <p:spPr>
          <a:xfrm flipH="1">
            <a:off x="3462588" y="2425452"/>
            <a:ext cx="826" cy="1864210"/>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a:stCxn id="21" idx="2"/>
            <a:endCxn id="15" idx="0"/>
          </p:cNvCxnSpPr>
          <p:nvPr/>
        </p:nvCxnSpPr>
        <p:spPr>
          <a:xfrm>
            <a:off x="4018936" y="2425451"/>
            <a:ext cx="4548" cy="1115734"/>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a:stCxn id="3" idx="4"/>
            <a:endCxn id="14" idx="0"/>
          </p:cNvCxnSpPr>
          <p:nvPr/>
        </p:nvCxnSpPr>
        <p:spPr>
          <a:xfrm flipH="1">
            <a:off x="2045108" y="1849388"/>
            <a:ext cx="6044" cy="1306276"/>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stCxn id="8" idx="4"/>
            <a:endCxn id="12" idx="0"/>
          </p:cNvCxnSpPr>
          <p:nvPr/>
        </p:nvCxnSpPr>
        <p:spPr>
          <a:xfrm>
            <a:off x="2362815" y="2281436"/>
            <a:ext cx="2653" cy="1319045"/>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20" idx="2"/>
            <a:endCxn id="16" idx="0"/>
          </p:cNvCxnSpPr>
          <p:nvPr/>
        </p:nvCxnSpPr>
        <p:spPr>
          <a:xfrm>
            <a:off x="7060792" y="2426175"/>
            <a:ext cx="7762" cy="1682740"/>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a:stCxn id="30" idx="4"/>
            <a:endCxn id="18" idx="0"/>
          </p:cNvCxnSpPr>
          <p:nvPr/>
        </p:nvCxnSpPr>
        <p:spPr>
          <a:xfrm flipH="1">
            <a:off x="7387413" y="1570646"/>
            <a:ext cx="14605" cy="1585018"/>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a:stCxn id="23" idx="2"/>
            <a:endCxn id="29" idx="0"/>
          </p:cNvCxnSpPr>
          <p:nvPr/>
        </p:nvCxnSpPr>
        <p:spPr>
          <a:xfrm flipH="1">
            <a:off x="1305824" y="2425452"/>
            <a:ext cx="21530" cy="1653610"/>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3755923" y="1899725"/>
            <a:ext cx="526026" cy="525726"/>
          </a:xfrm>
          <a:prstGeom prst="rect">
            <a:avLst/>
          </a:prstGeom>
          <a:pattFill prst="ltUpDiag">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p:nvPr>
        </p:nvSpPr>
        <p:spPr/>
        <p:txBody>
          <a:bodyPr>
            <a:normAutofit/>
          </a:bodyPr>
          <a:lstStyle/>
          <a:p>
            <a:r>
              <a:rPr lang="en-AU" dirty="0"/>
              <a:t>… Plus Extra Small Bits of Time</a:t>
            </a:r>
          </a:p>
        </p:txBody>
      </p:sp>
      <p:cxnSp>
        <p:nvCxnSpPr>
          <p:cNvPr id="7" name="Straight Connector 6"/>
          <p:cNvCxnSpPr/>
          <p:nvPr/>
        </p:nvCxnSpPr>
        <p:spPr>
          <a:xfrm>
            <a:off x="983226" y="2787445"/>
            <a:ext cx="6951406" cy="0"/>
          </a:xfrm>
          <a:prstGeom prst="line">
            <a:avLst/>
          </a:prstGeom>
          <a:ln w="76200">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8" name="Oval 7"/>
          <p:cNvSpPr/>
          <p:nvPr/>
        </p:nvSpPr>
        <p:spPr>
          <a:xfrm>
            <a:off x="2230079" y="2015965"/>
            <a:ext cx="265471" cy="265471"/>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Rectangle 8"/>
          <p:cNvSpPr/>
          <p:nvPr/>
        </p:nvSpPr>
        <p:spPr>
          <a:xfrm>
            <a:off x="3200401" y="1899726"/>
            <a:ext cx="526026" cy="5257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Isosceles Triangle 10"/>
          <p:cNvSpPr/>
          <p:nvPr/>
        </p:nvSpPr>
        <p:spPr>
          <a:xfrm>
            <a:off x="1186310" y="2857056"/>
            <a:ext cx="260555" cy="20156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 name="TextBox 11"/>
          <p:cNvSpPr txBox="1"/>
          <p:nvPr/>
        </p:nvSpPr>
        <p:spPr>
          <a:xfrm>
            <a:off x="1859407" y="3600481"/>
            <a:ext cx="1012122" cy="740587"/>
          </a:xfrm>
          <a:prstGeom prst="rect">
            <a:avLst/>
          </a:prstGeom>
          <a:noFill/>
        </p:spPr>
        <p:txBody>
          <a:bodyPr wrap="square" rtlCol="0">
            <a:spAutoFit/>
          </a:bodyPr>
          <a:lstStyle/>
          <a:p>
            <a:pPr algn="ctr"/>
            <a:r>
              <a:rPr lang="en-AU" dirty="0"/>
              <a:t>t1’</a:t>
            </a:r>
          </a:p>
          <a:p>
            <a:pPr algn="ctr"/>
            <a:r>
              <a:rPr lang="en-AU" dirty="0" err="1"/>
              <a:t>txn</a:t>
            </a:r>
            <a:r>
              <a:rPr lang="en-AU" dirty="0"/>
              <a:t> arrives at miner</a:t>
            </a:r>
          </a:p>
        </p:txBody>
      </p:sp>
      <p:sp>
        <p:nvSpPr>
          <p:cNvPr id="13" name="Oval 12"/>
          <p:cNvSpPr/>
          <p:nvPr/>
        </p:nvSpPr>
        <p:spPr>
          <a:xfrm>
            <a:off x="3886200" y="2024143"/>
            <a:ext cx="265471" cy="265471"/>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TextBox 13"/>
          <p:cNvSpPr txBox="1"/>
          <p:nvPr/>
        </p:nvSpPr>
        <p:spPr>
          <a:xfrm>
            <a:off x="1640755" y="3155664"/>
            <a:ext cx="808705" cy="524503"/>
          </a:xfrm>
          <a:prstGeom prst="rect">
            <a:avLst/>
          </a:prstGeom>
          <a:noFill/>
        </p:spPr>
        <p:txBody>
          <a:bodyPr wrap="square" rtlCol="0">
            <a:spAutoFit/>
          </a:bodyPr>
          <a:lstStyle/>
          <a:p>
            <a:pPr algn="ctr"/>
            <a:r>
              <a:rPr lang="en-AU" dirty="0"/>
              <a:t>t1</a:t>
            </a:r>
          </a:p>
          <a:p>
            <a:pPr algn="ctr"/>
            <a:r>
              <a:rPr lang="en-AU" dirty="0" err="1"/>
              <a:t>txn</a:t>
            </a:r>
            <a:r>
              <a:rPr lang="en-AU" dirty="0"/>
              <a:t> sent</a:t>
            </a:r>
          </a:p>
        </p:txBody>
      </p:sp>
      <p:sp>
        <p:nvSpPr>
          <p:cNvPr id="15" name="TextBox 14"/>
          <p:cNvSpPr txBox="1"/>
          <p:nvPr/>
        </p:nvSpPr>
        <p:spPr>
          <a:xfrm>
            <a:off x="3075592" y="3541185"/>
            <a:ext cx="1895784" cy="740587"/>
          </a:xfrm>
          <a:prstGeom prst="rect">
            <a:avLst/>
          </a:prstGeom>
          <a:noFill/>
        </p:spPr>
        <p:txBody>
          <a:bodyPr wrap="square" rtlCol="0">
            <a:spAutoFit/>
          </a:bodyPr>
          <a:lstStyle/>
          <a:p>
            <a:pPr algn="ctr"/>
            <a:r>
              <a:rPr lang="en-AU" dirty="0"/>
              <a:t>t2’</a:t>
            </a:r>
          </a:p>
          <a:p>
            <a:pPr algn="ctr"/>
            <a:r>
              <a:rPr lang="en-AU" dirty="0"/>
              <a:t>miner includes </a:t>
            </a:r>
            <a:r>
              <a:rPr lang="en-AU" dirty="0" err="1"/>
              <a:t>txn</a:t>
            </a:r>
            <a:r>
              <a:rPr lang="en-AU" dirty="0"/>
              <a:t> in new candidate block</a:t>
            </a:r>
          </a:p>
        </p:txBody>
      </p:sp>
      <p:sp>
        <p:nvSpPr>
          <p:cNvPr id="16" name="TextBox 15"/>
          <p:cNvSpPr txBox="1"/>
          <p:nvPr/>
        </p:nvSpPr>
        <p:spPr>
          <a:xfrm>
            <a:off x="6434660" y="4108915"/>
            <a:ext cx="1267788" cy="524503"/>
          </a:xfrm>
          <a:prstGeom prst="rect">
            <a:avLst/>
          </a:prstGeom>
          <a:noFill/>
        </p:spPr>
        <p:txBody>
          <a:bodyPr wrap="square" rtlCol="0">
            <a:spAutoFit/>
          </a:bodyPr>
          <a:lstStyle/>
          <a:p>
            <a:pPr algn="ctr"/>
            <a:r>
              <a:rPr lang="en-AU" dirty="0"/>
              <a:t>t3</a:t>
            </a:r>
          </a:p>
          <a:p>
            <a:pPr algn="ctr"/>
            <a:r>
              <a:rPr lang="en-AU" dirty="0"/>
              <a:t>block is mined</a:t>
            </a:r>
          </a:p>
        </p:txBody>
      </p:sp>
      <p:sp>
        <p:nvSpPr>
          <p:cNvPr id="17" name="TextBox 16"/>
          <p:cNvSpPr txBox="1"/>
          <p:nvPr/>
        </p:nvSpPr>
        <p:spPr>
          <a:xfrm>
            <a:off x="4960338" y="5132139"/>
            <a:ext cx="1268524" cy="276999"/>
          </a:xfrm>
          <a:prstGeom prst="rect">
            <a:avLst/>
          </a:prstGeom>
          <a:noFill/>
        </p:spPr>
        <p:txBody>
          <a:bodyPr wrap="square" rtlCol="0">
            <a:spAutoFit/>
          </a:bodyPr>
          <a:lstStyle/>
          <a:p>
            <a:pPr algn="ctr"/>
            <a:r>
              <a:rPr lang="en-AU" sz="1200" i="1" dirty="0" err="1"/>
              <a:t>interblock</a:t>
            </a:r>
            <a:r>
              <a:rPr lang="en-AU" sz="1200" i="1" dirty="0"/>
              <a:t> time</a:t>
            </a:r>
          </a:p>
        </p:txBody>
      </p:sp>
      <p:sp>
        <p:nvSpPr>
          <p:cNvPr id="18" name="TextBox 17"/>
          <p:cNvSpPr txBox="1"/>
          <p:nvPr/>
        </p:nvSpPr>
        <p:spPr>
          <a:xfrm>
            <a:off x="6273910" y="3155664"/>
            <a:ext cx="2227006" cy="524503"/>
          </a:xfrm>
          <a:prstGeom prst="rect">
            <a:avLst/>
          </a:prstGeom>
          <a:noFill/>
        </p:spPr>
        <p:txBody>
          <a:bodyPr wrap="square" rtlCol="0">
            <a:spAutoFit/>
          </a:bodyPr>
          <a:lstStyle/>
          <a:p>
            <a:pPr algn="ctr"/>
            <a:r>
              <a:rPr lang="en-AU" dirty="0"/>
              <a:t>t3’</a:t>
            </a:r>
          </a:p>
          <a:p>
            <a:pPr algn="ctr"/>
            <a:r>
              <a:rPr lang="en-AU" dirty="0" err="1"/>
              <a:t>txn</a:t>
            </a:r>
            <a:r>
              <a:rPr lang="en-AU" dirty="0"/>
              <a:t> is observed in new block</a:t>
            </a:r>
          </a:p>
        </p:txBody>
      </p:sp>
      <p:sp>
        <p:nvSpPr>
          <p:cNvPr id="19" name="TextBox 18"/>
          <p:cNvSpPr txBox="1"/>
          <p:nvPr/>
        </p:nvSpPr>
        <p:spPr>
          <a:xfrm>
            <a:off x="2255727" y="5132139"/>
            <a:ext cx="1426104" cy="276999"/>
          </a:xfrm>
          <a:prstGeom prst="rect">
            <a:avLst/>
          </a:prstGeom>
          <a:noFill/>
        </p:spPr>
        <p:txBody>
          <a:bodyPr wrap="square" rtlCol="0">
            <a:spAutoFit/>
          </a:bodyPr>
          <a:lstStyle/>
          <a:p>
            <a:pPr algn="ctr"/>
            <a:r>
              <a:rPr lang="en-AU" sz="1200" i="1" dirty="0" err="1"/>
              <a:t>interblock</a:t>
            </a:r>
            <a:r>
              <a:rPr lang="en-AU" sz="1200" i="1" dirty="0"/>
              <a:t> time / 2</a:t>
            </a:r>
          </a:p>
        </p:txBody>
      </p:sp>
      <p:sp>
        <p:nvSpPr>
          <p:cNvPr id="20" name="Rectangle 19"/>
          <p:cNvSpPr/>
          <p:nvPr/>
        </p:nvSpPr>
        <p:spPr>
          <a:xfrm>
            <a:off x="6797779" y="1900449"/>
            <a:ext cx="526026" cy="5257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2" name="Oval 21"/>
          <p:cNvSpPr/>
          <p:nvPr/>
        </p:nvSpPr>
        <p:spPr>
          <a:xfrm>
            <a:off x="6928056" y="2038500"/>
            <a:ext cx="265471" cy="265471"/>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 name="Rectangle 22"/>
          <p:cNvSpPr/>
          <p:nvPr/>
        </p:nvSpPr>
        <p:spPr>
          <a:xfrm>
            <a:off x="1064341" y="1899726"/>
            <a:ext cx="526026" cy="525726"/>
          </a:xfrm>
          <a:prstGeom prst="rect">
            <a:avLst/>
          </a:prstGeom>
          <a:pattFill prst="ltUpDiag">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 name="Isosceles Triangle 23"/>
          <p:cNvSpPr/>
          <p:nvPr/>
        </p:nvSpPr>
        <p:spPr>
          <a:xfrm>
            <a:off x="2230079" y="2857056"/>
            <a:ext cx="260555" cy="20156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5" name="Isosceles Triangle 24"/>
          <p:cNvSpPr/>
          <p:nvPr/>
        </p:nvSpPr>
        <p:spPr>
          <a:xfrm>
            <a:off x="3333136" y="2857056"/>
            <a:ext cx="260555" cy="20156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6" name="Isosceles Triangle 25"/>
          <p:cNvSpPr/>
          <p:nvPr/>
        </p:nvSpPr>
        <p:spPr>
          <a:xfrm>
            <a:off x="3891116" y="2863616"/>
            <a:ext cx="260555" cy="20156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7" name="Isosceles Triangle 26"/>
          <p:cNvSpPr/>
          <p:nvPr/>
        </p:nvSpPr>
        <p:spPr>
          <a:xfrm>
            <a:off x="6931442" y="2863616"/>
            <a:ext cx="260555" cy="20156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8" name="Isosceles Triangle 27"/>
          <p:cNvSpPr/>
          <p:nvPr/>
        </p:nvSpPr>
        <p:spPr>
          <a:xfrm>
            <a:off x="1919017" y="2856219"/>
            <a:ext cx="260555" cy="20156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9" name="TextBox 28"/>
          <p:cNvSpPr txBox="1"/>
          <p:nvPr/>
        </p:nvSpPr>
        <p:spPr>
          <a:xfrm>
            <a:off x="640176" y="4079062"/>
            <a:ext cx="1331296" cy="740587"/>
          </a:xfrm>
          <a:prstGeom prst="rect">
            <a:avLst/>
          </a:prstGeom>
          <a:noFill/>
        </p:spPr>
        <p:txBody>
          <a:bodyPr wrap="square" rtlCol="0">
            <a:spAutoFit/>
          </a:bodyPr>
          <a:lstStyle/>
          <a:p>
            <a:pPr algn="ctr"/>
            <a:r>
              <a:rPr lang="en-AU" dirty="0"/>
              <a:t>t0</a:t>
            </a:r>
            <a:br>
              <a:rPr lang="en-AU" dirty="0"/>
            </a:br>
            <a:r>
              <a:rPr lang="en-AU" dirty="0" err="1"/>
              <a:t>prev</a:t>
            </a:r>
            <a:r>
              <a:rPr lang="en-AU" dirty="0"/>
              <a:t> candidate block</a:t>
            </a:r>
          </a:p>
        </p:txBody>
      </p:sp>
      <p:sp>
        <p:nvSpPr>
          <p:cNvPr id="3" name="Smiley Face 2"/>
          <p:cNvSpPr/>
          <p:nvPr/>
        </p:nvSpPr>
        <p:spPr>
          <a:xfrm>
            <a:off x="1830483" y="1408050"/>
            <a:ext cx="441338" cy="441338"/>
          </a:xfrm>
          <a:prstGeom prst="smileyFace">
            <a:avLst/>
          </a:prstGeom>
          <a:solidFill>
            <a:srgbClr val="FFFF00"/>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AU"/>
          </a:p>
        </p:txBody>
      </p:sp>
      <p:sp>
        <p:nvSpPr>
          <p:cNvPr id="30" name="Smiley Face 29"/>
          <p:cNvSpPr/>
          <p:nvPr/>
        </p:nvSpPr>
        <p:spPr>
          <a:xfrm>
            <a:off x="7181349" y="1129308"/>
            <a:ext cx="441338" cy="441338"/>
          </a:xfrm>
          <a:prstGeom prst="smileyFace">
            <a:avLst/>
          </a:prstGeom>
          <a:solidFill>
            <a:srgbClr val="FFC000"/>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AU"/>
          </a:p>
        </p:txBody>
      </p:sp>
      <p:cxnSp>
        <p:nvCxnSpPr>
          <p:cNvPr id="5" name="Straight Arrow Connector 4"/>
          <p:cNvCxnSpPr>
            <a:stCxn id="3" idx="4"/>
            <a:endCxn id="8" idx="0"/>
          </p:cNvCxnSpPr>
          <p:nvPr/>
        </p:nvCxnSpPr>
        <p:spPr>
          <a:xfrm>
            <a:off x="2051152" y="1849388"/>
            <a:ext cx="311663" cy="166577"/>
          </a:xfrm>
          <a:prstGeom prst="straightConnector1">
            <a:avLst/>
          </a:prstGeom>
          <a:ln w="1905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1" name="Isosceles Triangle 30"/>
          <p:cNvSpPr/>
          <p:nvPr/>
        </p:nvSpPr>
        <p:spPr>
          <a:xfrm>
            <a:off x="7257135" y="2854026"/>
            <a:ext cx="260555" cy="20156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32" name="Straight Arrow Connector 31"/>
          <p:cNvCxnSpPr>
            <a:stCxn id="20" idx="0"/>
            <a:endCxn id="30" idx="4"/>
          </p:cNvCxnSpPr>
          <p:nvPr/>
        </p:nvCxnSpPr>
        <p:spPr>
          <a:xfrm flipV="1">
            <a:off x="7060792" y="1570646"/>
            <a:ext cx="341226" cy="329803"/>
          </a:xfrm>
          <a:prstGeom prst="straightConnector1">
            <a:avLst/>
          </a:prstGeom>
          <a:ln w="1905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2648968" y="4289662"/>
            <a:ext cx="1627239" cy="524503"/>
          </a:xfrm>
          <a:prstGeom prst="rect">
            <a:avLst/>
          </a:prstGeom>
          <a:noFill/>
        </p:spPr>
        <p:txBody>
          <a:bodyPr wrap="square" rtlCol="0">
            <a:spAutoFit/>
          </a:bodyPr>
          <a:lstStyle/>
          <a:p>
            <a:pPr algn="ctr"/>
            <a:r>
              <a:rPr lang="en-AU" dirty="0"/>
              <a:t>t2</a:t>
            </a:r>
          </a:p>
          <a:p>
            <a:pPr algn="ctr"/>
            <a:r>
              <a:rPr lang="en-AU" dirty="0"/>
              <a:t>block is mined</a:t>
            </a:r>
          </a:p>
        </p:txBody>
      </p:sp>
      <p:sp>
        <p:nvSpPr>
          <p:cNvPr id="66" name="Left Brace 65"/>
          <p:cNvSpPr/>
          <p:nvPr/>
        </p:nvSpPr>
        <p:spPr>
          <a:xfrm rot="16200000">
            <a:off x="2825153" y="4494704"/>
            <a:ext cx="175098" cy="1099773"/>
          </a:xfrm>
          <a:prstGeom prst="leftBrace">
            <a:avLst>
              <a:gd name="adj1" fmla="val 30555"/>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67" name="Left Brace 66"/>
          <p:cNvSpPr/>
          <p:nvPr/>
        </p:nvSpPr>
        <p:spPr>
          <a:xfrm rot="16200000">
            <a:off x="5452314" y="3524263"/>
            <a:ext cx="175098" cy="3041859"/>
          </a:xfrm>
          <a:prstGeom prst="leftBrace">
            <a:avLst>
              <a:gd name="adj1" fmla="val 34259"/>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68" name="TextBox 67"/>
          <p:cNvSpPr txBox="1"/>
          <p:nvPr/>
        </p:nvSpPr>
        <p:spPr>
          <a:xfrm>
            <a:off x="39841" y="2579696"/>
            <a:ext cx="897374" cy="415498"/>
          </a:xfrm>
          <a:prstGeom prst="rect">
            <a:avLst/>
          </a:prstGeom>
          <a:noFill/>
        </p:spPr>
        <p:txBody>
          <a:bodyPr wrap="square" rtlCol="0">
            <a:spAutoFit/>
          </a:bodyPr>
          <a:lstStyle/>
          <a:p>
            <a:r>
              <a:rPr lang="en-AU" sz="1050" dirty="0"/>
              <a:t>Timeline</a:t>
            </a:r>
          </a:p>
          <a:p>
            <a:r>
              <a:rPr lang="en-AU" sz="1050" dirty="0"/>
              <a:t>(not to scale)</a:t>
            </a:r>
          </a:p>
        </p:txBody>
      </p:sp>
      <p:sp>
        <p:nvSpPr>
          <p:cNvPr id="69" name="Rectangle 68"/>
          <p:cNvSpPr/>
          <p:nvPr/>
        </p:nvSpPr>
        <p:spPr>
          <a:xfrm>
            <a:off x="504803" y="1899253"/>
            <a:ext cx="526026" cy="525726"/>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0" name="Rectangle 69"/>
          <p:cNvSpPr/>
          <p:nvPr/>
        </p:nvSpPr>
        <p:spPr>
          <a:xfrm>
            <a:off x="7353301" y="1900629"/>
            <a:ext cx="526026" cy="525726"/>
          </a:xfrm>
          <a:prstGeom prst="rect">
            <a:avLst/>
          </a:prstGeom>
          <a:pattFill prst="ltUpDiag">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6" name="Left Brace 75"/>
          <p:cNvSpPr/>
          <p:nvPr/>
        </p:nvSpPr>
        <p:spPr>
          <a:xfrm rot="16200000">
            <a:off x="3653213" y="4769577"/>
            <a:ext cx="175098" cy="556347"/>
          </a:xfrm>
          <a:prstGeom prst="leftBrace">
            <a:avLst>
              <a:gd name="adj1" fmla="val 30555"/>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77" name="Left Brace 76"/>
          <p:cNvSpPr/>
          <p:nvPr/>
        </p:nvSpPr>
        <p:spPr>
          <a:xfrm rot="16200000">
            <a:off x="2116414" y="4885737"/>
            <a:ext cx="175098" cy="317706"/>
          </a:xfrm>
          <a:prstGeom prst="leftBrace">
            <a:avLst>
              <a:gd name="adj1" fmla="val 30555"/>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78" name="Left Brace 77"/>
          <p:cNvSpPr/>
          <p:nvPr/>
        </p:nvSpPr>
        <p:spPr>
          <a:xfrm rot="16200000">
            <a:off x="7147737" y="4887502"/>
            <a:ext cx="175098" cy="333464"/>
          </a:xfrm>
          <a:prstGeom prst="leftBrace">
            <a:avLst>
              <a:gd name="adj1" fmla="val 30555"/>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79" name="TextBox 78"/>
          <p:cNvSpPr txBox="1"/>
          <p:nvPr/>
        </p:nvSpPr>
        <p:spPr>
          <a:xfrm>
            <a:off x="3454692" y="5132139"/>
            <a:ext cx="359868" cy="276999"/>
          </a:xfrm>
          <a:prstGeom prst="rect">
            <a:avLst/>
          </a:prstGeom>
          <a:noFill/>
        </p:spPr>
        <p:txBody>
          <a:bodyPr wrap="square" rtlCol="0">
            <a:spAutoFit/>
          </a:bodyPr>
          <a:lstStyle/>
          <a:p>
            <a:pPr algn="ctr"/>
            <a:r>
              <a:rPr lang="en-AU" sz="1200" i="1" dirty="0"/>
              <a:t>+</a:t>
            </a:r>
          </a:p>
        </p:txBody>
      </p:sp>
      <p:sp>
        <p:nvSpPr>
          <p:cNvPr id="80" name="TextBox 79"/>
          <p:cNvSpPr txBox="1"/>
          <p:nvPr/>
        </p:nvSpPr>
        <p:spPr>
          <a:xfrm>
            <a:off x="6315235" y="5132139"/>
            <a:ext cx="359868" cy="276999"/>
          </a:xfrm>
          <a:prstGeom prst="rect">
            <a:avLst/>
          </a:prstGeom>
          <a:noFill/>
        </p:spPr>
        <p:txBody>
          <a:bodyPr wrap="square" rtlCol="0">
            <a:spAutoFit/>
          </a:bodyPr>
          <a:lstStyle/>
          <a:p>
            <a:pPr algn="ctr"/>
            <a:r>
              <a:rPr lang="en-AU" sz="1200" i="1" dirty="0"/>
              <a:t>+</a:t>
            </a:r>
          </a:p>
        </p:txBody>
      </p:sp>
      <p:sp>
        <p:nvSpPr>
          <p:cNvPr id="81" name="TextBox 80"/>
          <p:cNvSpPr txBox="1"/>
          <p:nvPr/>
        </p:nvSpPr>
        <p:spPr>
          <a:xfrm>
            <a:off x="2063721" y="5132139"/>
            <a:ext cx="359868" cy="276999"/>
          </a:xfrm>
          <a:prstGeom prst="rect">
            <a:avLst/>
          </a:prstGeom>
          <a:noFill/>
        </p:spPr>
        <p:txBody>
          <a:bodyPr wrap="square" rtlCol="0">
            <a:spAutoFit/>
          </a:bodyPr>
          <a:lstStyle/>
          <a:p>
            <a:pPr algn="ctr"/>
            <a:r>
              <a:rPr lang="en-AU" sz="1200" i="1" dirty="0"/>
              <a:t>+</a:t>
            </a:r>
          </a:p>
        </p:txBody>
      </p:sp>
      <p:sp>
        <p:nvSpPr>
          <p:cNvPr id="82" name="TextBox 81"/>
          <p:cNvSpPr txBox="1"/>
          <p:nvPr/>
        </p:nvSpPr>
        <p:spPr>
          <a:xfrm>
            <a:off x="4639733" y="5132139"/>
            <a:ext cx="359868" cy="276999"/>
          </a:xfrm>
          <a:prstGeom prst="rect">
            <a:avLst/>
          </a:prstGeom>
          <a:noFill/>
        </p:spPr>
        <p:txBody>
          <a:bodyPr wrap="square" rtlCol="0">
            <a:spAutoFit/>
          </a:bodyPr>
          <a:lstStyle/>
          <a:p>
            <a:pPr algn="ctr"/>
            <a:r>
              <a:rPr lang="en-AU" sz="1200" i="1" dirty="0"/>
              <a:t>+</a:t>
            </a:r>
          </a:p>
        </p:txBody>
      </p:sp>
      <p:sp>
        <p:nvSpPr>
          <p:cNvPr id="83" name="TextBox 82"/>
          <p:cNvSpPr txBox="1"/>
          <p:nvPr/>
        </p:nvSpPr>
        <p:spPr>
          <a:xfrm>
            <a:off x="578778" y="5132139"/>
            <a:ext cx="1764399" cy="276999"/>
          </a:xfrm>
          <a:prstGeom prst="rect">
            <a:avLst/>
          </a:prstGeom>
          <a:noFill/>
        </p:spPr>
        <p:txBody>
          <a:bodyPr wrap="square" rtlCol="0">
            <a:spAutoFit/>
          </a:bodyPr>
          <a:lstStyle/>
          <a:p>
            <a:pPr algn="ctr"/>
            <a:r>
              <a:rPr lang="en-AU" sz="1200" i="1" dirty="0" err="1"/>
              <a:t>txn</a:t>
            </a:r>
            <a:r>
              <a:rPr lang="en-AU" sz="1200" i="1" dirty="0"/>
              <a:t> propagation time</a:t>
            </a:r>
          </a:p>
        </p:txBody>
      </p:sp>
      <p:sp>
        <p:nvSpPr>
          <p:cNvPr id="84" name="TextBox 83"/>
          <p:cNvSpPr txBox="1"/>
          <p:nvPr/>
        </p:nvSpPr>
        <p:spPr>
          <a:xfrm>
            <a:off x="6482040" y="5132139"/>
            <a:ext cx="1376448" cy="461665"/>
          </a:xfrm>
          <a:prstGeom prst="rect">
            <a:avLst/>
          </a:prstGeom>
          <a:noFill/>
        </p:spPr>
        <p:txBody>
          <a:bodyPr wrap="square" rtlCol="0">
            <a:spAutoFit/>
          </a:bodyPr>
          <a:lstStyle/>
          <a:p>
            <a:pPr algn="ctr"/>
            <a:r>
              <a:rPr lang="en-AU" sz="1200" i="1" dirty="0"/>
              <a:t>block propagation time</a:t>
            </a:r>
          </a:p>
        </p:txBody>
      </p:sp>
      <p:sp>
        <p:nvSpPr>
          <p:cNvPr id="85" name="TextBox 84"/>
          <p:cNvSpPr txBox="1"/>
          <p:nvPr/>
        </p:nvSpPr>
        <p:spPr>
          <a:xfrm>
            <a:off x="3561230" y="5132139"/>
            <a:ext cx="1349240" cy="276999"/>
          </a:xfrm>
          <a:prstGeom prst="rect">
            <a:avLst/>
          </a:prstGeom>
          <a:noFill/>
        </p:spPr>
        <p:txBody>
          <a:bodyPr wrap="square" rtlCol="0">
            <a:spAutoFit/>
          </a:bodyPr>
          <a:lstStyle/>
          <a:p>
            <a:pPr algn="ctr"/>
            <a:r>
              <a:rPr lang="en-AU" sz="1200" i="1" dirty="0"/>
              <a:t>block prep time</a:t>
            </a:r>
          </a:p>
        </p:txBody>
      </p:sp>
      <p:sp>
        <p:nvSpPr>
          <p:cNvPr id="4" name="Rectangle 3"/>
          <p:cNvSpPr/>
          <p:nvPr/>
        </p:nvSpPr>
        <p:spPr>
          <a:xfrm>
            <a:off x="7517690" y="4835879"/>
            <a:ext cx="1399742" cy="261610"/>
          </a:xfrm>
          <a:prstGeom prst="rect">
            <a:avLst/>
          </a:prstGeom>
          <a:ln>
            <a:solidFill>
              <a:schemeClr val="tx1"/>
            </a:solidFill>
          </a:ln>
        </p:spPr>
        <p:txBody>
          <a:bodyPr wrap="none">
            <a:spAutoFit/>
          </a:bodyPr>
          <a:lstStyle/>
          <a:p>
            <a:r>
              <a:rPr lang="en-AU" sz="1100" dirty="0">
                <a:hlinkClick r:id="rId2"/>
              </a:rPr>
              <a:t>https://ethstats.net/</a:t>
            </a:r>
            <a:r>
              <a:rPr lang="en-AU" sz="1100" dirty="0"/>
              <a:t> </a:t>
            </a:r>
          </a:p>
        </p:txBody>
      </p:sp>
      <p:sp>
        <p:nvSpPr>
          <p:cNvPr id="10" name="Footer Placeholder 9"/>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33" name="Slide Number Placeholder 32"/>
          <p:cNvSpPr>
            <a:spLocks noGrp="1"/>
          </p:cNvSpPr>
          <p:nvPr>
            <p:ph type="sldNum" sz="quarter" idx="11"/>
          </p:nvPr>
        </p:nvSpPr>
        <p:spPr/>
        <p:txBody>
          <a:bodyPr/>
          <a:lstStyle/>
          <a:p>
            <a:fld id="{2ABE124A-B5C5-46E0-B944-45307B126769}" type="slidenum">
              <a:rPr lang="en-AU" smtClean="0"/>
              <a:pPr/>
              <a:t>13</a:t>
            </a:fld>
            <a:r>
              <a:rPr lang="en-AU" smtClean="0"/>
              <a:t>  |</a:t>
            </a:r>
            <a:endParaRPr lang="en-AU" dirty="0"/>
          </a:p>
        </p:txBody>
      </p:sp>
    </p:spTree>
    <p:extLst>
      <p:ext uri="{BB962C8B-B14F-4D97-AF65-F5344CB8AC3E}">
        <p14:creationId xmlns:p14="http://schemas.microsoft.com/office/powerpoint/2010/main" val="3641150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1" name="Straight Connector 40"/>
          <p:cNvCxnSpPr>
            <a:stCxn id="21" idx="2"/>
            <a:endCxn id="15" idx="0"/>
          </p:cNvCxnSpPr>
          <p:nvPr/>
        </p:nvCxnSpPr>
        <p:spPr>
          <a:xfrm flipH="1">
            <a:off x="4227457" y="2928916"/>
            <a:ext cx="515" cy="826850"/>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stCxn id="8" idx="4"/>
            <a:endCxn id="14" idx="0"/>
          </p:cNvCxnSpPr>
          <p:nvPr/>
        </p:nvCxnSpPr>
        <p:spPr>
          <a:xfrm flipH="1">
            <a:off x="2558266" y="2784134"/>
            <a:ext cx="3606" cy="971632"/>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20" idx="2"/>
            <a:endCxn id="18" idx="0"/>
          </p:cNvCxnSpPr>
          <p:nvPr/>
        </p:nvCxnSpPr>
        <p:spPr>
          <a:xfrm flipH="1">
            <a:off x="7490945" y="2931653"/>
            <a:ext cx="1" cy="824113"/>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a:stCxn id="23" idx="2"/>
            <a:endCxn id="29" idx="0"/>
          </p:cNvCxnSpPr>
          <p:nvPr/>
        </p:nvCxnSpPr>
        <p:spPr>
          <a:xfrm flipH="1">
            <a:off x="1509797" y="2361846"/>
            <a:ext cx="17680" cy="1393920"/>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3964959" y="2409743"/>
            <a:ext cx="526026" cy="519173"/>
          </a:xfrm>
          <a:prstGeom prst="rect">
            <a:avLst/>
          </a:prstGeom>
          <a:pattFill prst="ltUpDiag">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p:nvPr>
        </p:nvSpPr>
        <p:spPr/>
        <p:txBody>
          <a:bodyPr>
            <a:normAutofit/>
          </a:bodyPr>
          <a:lstStyle/>
          <a:p>
            <a:r>
              <a:rPr lang="en-AU" dirty="0"/>
              <a:t>… Also, Major Sources of Variation in Latency</a:t>
            </a:r>
          </a:p>
        </p:txBody>
      </p:sp>
      <p:cxnSp>
        <p:nvCxnSpPr>
          <p:cNvPr id="7" name="Straight Connector 6"/>
          <p:cNvCxnSpPr/>
          <p:nvPr/>
        </p:nvCxnSpPr>
        <p:spPr>
          <a:xfrm>
            <a:off x="1187199" y="3084767"/>
            <a:ext cx="6951406" cy="0"/>
          </a:xfrm>
          <a:prstGeom prst="line">
            <a:avLst/>
          </a:prstGeom>
          <a:ln w="76200">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8" name="Oval 7"/>
          <p:cNvSpPr/>
          <p:nvPr/>
        </p:nvSpPr>
        <p:spPr>
          <a:xfrm>
            <a:off x="2429136" y="2518663"/>
            <a:ext cx="265471" cy="265471"/>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Rectangle 8"/>
          <p:cNvSpPr/>
          <p:nvPr/>
        </p:nvSpPr>
        <p:spPr>
          <a:xfrm>
            <a:off x="3959893" y="1842673"/>
            <a:ext cx="526026" cy="5191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Isosceles Triangle 10"/>
          <p:cNvSpPr/>
          <p:nvPr/>
        </p:nvSpPr>
        <p:spPr>
          <a:xfrm>
            <a:off x="1390283" y="3154378"/>
            <a:ext cx="260555" cy="20156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Oval 12"/>
          <p:cNvSpPr/>
          <p:nvPr/>
        </p:nvSpPr>
        <p:spPr>
          <a:xfrm>
            <a:off x="4082309" y="2518664"/>
            <a:ext cx="265471" cy="265471"/>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TextBox 13"/>
          <p:cNvSpPr txBox="1"/>
          <p:nvPr/>
        </p:nvSpPr>
        <p:spPr>
          <a:xfrm>
            <a:off x="2153913" y="3755766"/>
            <a:ext cx="808705" cy="524503"/>
          </a:xfrm>
          <a:prstGeom prst="rect">
            <a:avLst/>
          </a:prstGeom>
          <a:noFill/>
        </p:spPr>
        <p:txBody>
          <a:bodyPr wrap="square" rtlCol="0">
            <a:spAutoFit/>
          </a:bodyPr>
          <a:lstStyle/>
          <a:p>
            <a:pPr algn="ctr"/>
            <a:r>
              <a:rPr lang="en-AU" dirty="0"/>
              <a:t>t1</a:t>
            </a:r>
          </a:p>
          <a:p>
            <a:pPr algn="ctr"/>
            <a:r>
              <a:rPr lang="en-AU" dirty="0" err="1"/>
              <a:t>txn</a:t>
            </a:r>
            <a:r>
              <a:rPr lang="en-AU" dirty="0"/>
              <a:t> sent</a:t>
            </a:r>
          </a:p>
        </p:txBody>
      </p:sp>
      <p:sp>
        <p:nvSpPr>
          <p:cNvPr id="15" name="TextBox 14"/>
          <p:cNvSpPr txBox="1"/>
          <p:nvPr/>
        </p:nvSpPr>
        <p:spPr>
          <a:xfrm>
            <a:off x="3279565" y="3755766"/>
            <a:ext cx="1895784" cy="740587"/>
          </a:xfrm>
          <a:prstGeom prst="rect">
            <a:avLst/>
          </a:prstGeom>
          <a:noFill/>
        </p:spPr>
        <p:txBody>
          <a:bodyPr wrap="square" rtlCol="0">
            <a:spAutoFit/>
          </a:bodyPr>
          <a:lstStyle/>
          <a:p>
            <a:pPr algn="ctr"/>
            <a:r>
              <a:rPr lang="en-AU" dirty="0"/>
              <a:t>t2</a:t>
            </a:r>
          </a:p>
          <a:p>
            <a:pPr algn="ctr"/>
            <a:r>
              <a:rPr lang="en-AU" dirty="0"/>
              <a:t>miner includes </a:t>
            </a:r>
            <a:r>
              <a:rPr lang="en-AU" dirty="0" err="1"/>
              <a:t>txn</a:t>
            </a:r>
            <a:r>
              <a:rPr lang="en-AU" dirty="0"/>
              <a:t> in candidate block</a:t>
            </a:r>
          </a:p>
        </p:txBody>
      </p:sp>
      <p:sp>
        <p:nvSpPr>
          <p:cNvPr id="18" name="TextBox 17"/>
          <p:cNvSpPr txBox="1"/>
          <p:nvPr/>
        </p:nvSpPr>
        <p:spPr>
          <a:xfrm>
            <a:off x="6377442" y="3755766"/>
            <a:ext cx="2227006" cy="740587"/>
          </a:xfrm>
          <a:prstGeom prst="rect">
            <a:avLst/>
          </a:prstGeom>
          <a:noFill/>
        </p:spPr>
        <p:txBody>
          <a:bodyPr wrap="square" rtlCol="0">
            <a:spAutoFit/>
          </a:bodyPr>
          <a:lstStyle/>
          <a:p>
            <a:pPr algn="ctr"/>
            <a:r>
              <a:rPr lang="en-AU" dirty="0"/>
              <a:t>t3</a:t>
            </a:r>
          </a:p>
          <a:p>
            <a:pPr algn="ctr"/>
            <a:r>
              <a:rPr lang="en-AU" dirty="0" err="1"/>
              <a:t>txn</a:t>
            </a:r>
            <a:r>
              <a:rPr lang="en-AU" dirty="0"/>
              <a:t> is observed in new mined block</a:t>
            </a:r>
          </a:p>
        </p:txBody>
      </p:sp>
      <p:sp>
        <p:nvSpPr>
          <p:cNvPr id="20" name="Rectangle 19"/>
          <p:cNvSpPr/>
          <p:nvPr/>
        </p:nvSpPr>
        <p:spPr>
          <a:xfrm>
            <a:off x="7227933" y="2412480"/>
            <a:ext cx="526026" cy="5191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2" name="Oval 21"/>
          <p:cNvSpPr/>
          <p:nvPr/>
        </p:nvSpPr>
        <p:spPr>
          <a:xfrm>
            <a:off x="7358210" y="2552818"/>
            <a:ext cx="265471" cy="265471"/>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 name="Rectangle 22"/>
          <p:cNvSpPr/>
          <p:nvPr/>
        </p:nvSpPr>
        <p:spPr>
          <a:xfrm>
            <a:off x="1264464" y="1842673"/>
            <a:ext cx="526026" cy="519173"/>
          </a:xfrm>
          <a:prstGeom prst="rect">
            <a:avLst/>
          </a:prstGeom>
          <a:pattFill prst="ltUpDiag">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 name="Isosceles Triangle 23"/>
          <p:cNvSpPr/>
          <p:nvPr/>
        </p:nvSpPr>
        <p:spPr>
          <a:xfrm>
            <a:off x="2434052" y="3154378"/>
            <a:ext cx="260555" cy="20156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6" name="Isosceles Triangle 25"/>
          <p:cNvSpPr/>
          <p:nvPr/>
        </p:nvSpPr>
        <p:spPr>
          <a:xfrm>
            <a:off x="4095089" y="3160938"/>
            <a:ext cx="260555" cy="20156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9" name="TextBox 28"/>
          <p:cNvSpPr txBox="1"/>
          <p:nvPr/>
        </p:nvSpPr>
        <p:spPr>
          <a:xfrm>
            <a:off x="844149" y="3755766"/>
            <a:ext cx="1331296" cy="956672"/>
          </a:xfrm>
          <a:prstGeom prst="rect">
            <a:avLst/>
          </a:prstGeom>
          <a:noFill/>
        </p:spPr>
        <p:txBody>
          <a:bodyPr wrap="square" rtlCol="0">
            <a:spAutoFit/>
          </a:bodyPr>
          <a:lstStyle/>
          <a:p>
            <a:pPr algn="ctr"/>
            <a:r>
              <a:rPr lang="en-AU" dirty="0"/>
              <a:t>t0</a:t>
            </a:r>
            <a:br>
              <a:rPr lang="en-AU" dirty="0"/>
            </a:br>
            <a:r>
              <a:rPr lang="en-AU" dirty="0"/>
              <a:t>start mining on previous candidate block</a:t>
            </a:r>
          </a:p>
        </p:txBody>
      </p:sp>
      <p:sp>
        <p:nvSpPr>
          <p:cNvPr id="3" name="Smiley Face 2"/>
          <p:cNvSpPr/>
          <p:nvPr/>
        </p:nvSpPr>
        <p:spPr>
          <a:xfrm>
            <a:off x="2343660" y="1417340"/>
            <a:ext cx="441338" cy="441338"/>
          </a:xfrm>
          <a:prstGeom prst="smileyFace">
            <a:avLst/>
          </a:prstGeom>
          <a:solidFill>
            <a:srgbClr val="FFFF00"/>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AU"/>
          </a:p>
        </p:txBody>
      </p:sp>
      <p:sp>
        <p:nvSpPr>
          <p:cNvPr id="30" name="Smiley Face 29"/>
          <p:cNvSpPr/>
          <p:nvPr/>
        </p:nvSpPr>
        <p:spPr>
          <a:xfrm>
            <a:off x="7272527" y="1417340"/>
            <a:ext cx="441338" cy="441338"/>
          </a:xfrm>
          <a:prstGeom prst="smileyFace">
            <a:avLst/>
          </a:prstGeom>
          <a:solidFill>
            <a:srgbClr val="FFC000"/>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AU"/>
          </a:p>
        </p:txBody>
      </p:sp>
      <p:cxnSp>
        <p:nvCxnSpPr>
          <p:cNvPr id="5" name="Straight Arrow Connector 4"/>
          <p:cNvCxnSpPr>
            <a:stCxn id="3" idx="4"/>
            <a:endCxn id="8" idx="0"/>
          </p:cNvCxnSpPr>
          <p:nvPr/>
        </p:nvCxnSpPr>
        <p:spPr>
          <a:xfrm flipH="1">
            <a:off x="2561872" y="1858678"/>
            <a:ext cx="2457" cy="659985"/>
          </a:xfrm>
          <a:prstGeom prst="straightConnector1">
            <a:avLst/>
          </a:prstGeom>
          <a:ln w="1905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1" name="Isosceles Triangle 30"/>
          <p:cNvSpPr/>
          <p:nvPr/>
        </p:nvSpPr>
        <p:spPr>
          <a:xfrm>
            <a:off x="7363126" y="3160937"/>
            <a:ext cx="260555" cy="20156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32" name="Straight Arrow Connector 31"/>
          <p:cNvCxnSpPr>
            <a:stCxn id="20" idx="0"/>
            <a:endCxn id="30" idx="4"/>
          </p:cNvCxnSpPr>
          <p:nvPr/>
        </p:nvCxnSpPr>
        <p:spPr>
          <a:xfrm flipV="1">
            <a:off x="7490946" y="1858678"/>
            <a:ext cx="2250" cy="553802"/>
          </a:xfrm>
          <a:prstGeom prst="straightConnector1">
            <a:avLst/>
          </a:prstGeom>
          <a:ln w="1905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73" name="TextBox 72"/>
          <p:cNvSpPr txBox="1"/>
          <p:nvPr/>
        </p:nvSpPr>
        <p:spPr>
          <a:xfrm>
            <a:off x="243814" y="2877018"/>
            <a:ext cx="897374" cy="415498"/>
          </a:xfrm>
          <a:prstGeom prst="rect">
            <a:avLst/>
          </a:prstGeom>
          <a:noFill/>
        </p:spPr>
        <p:txBody>
          <a:bodyPr wrap="square" rtlCol="0">
            <a:spAutoFit/>
          </a:bodyPr>
          <a:lstStyle/>
          <a:p>
            <a:r>
              <a:rPr lang="en-AU" sz="1050" dirty="0"/>
              <a:t>Timeline</a:t>
            </a:r>
          </a:p>
          <a:p>
            <a:r>
              <a:rPr lang="en-AU" sz="1050" dirty="0"/>
              <a:t>(not to scale)</a:t>
            </a:r>
          </a:p>
        </p:txBody>
      </p:sp>
      <p:sp>
        <p:nvSpPr>
          <p:cNvPr id="4" name="TextBox 3"/>
          <p:cNvSpPr txBox="1"/>
          <p:nvPr/>
        </p:nvSpPr>
        <p:spPr>
          <a:xfrm>
            <a:off x="4642485" y="1426093"/>
            <a:ext cx="2453942" cy="1200329"/>
          </a:xfrm>
          <a:prstGeom prst="rect">
            <a:avLst/>
          </a:prstGeom>
          <a:noFill/>
          <a:ln>
            <a:solidFill>
              <a:srgbClr val="FF0000"/>
            </a:solidFill>
          </a:ln>
        </p:spPr>
        <p:txBody>
          <a:bodyPr wrap="none" rtlCol="0">
            <a:spAutoFit/>
          </a:bodyPr>
          <a:lstStyle/>
          <a:p>
            <a:r>
              <a:rPr lang="en-AU" sz="1800" b="1" dirty="0"/>
              <a:t>Probability of </a:t>
            </a:r>
            <a:r>
              <a:rPr lang="en-AU" sz="1800" b="1" dirty="0" err="1"/>
              <a:t>txn</a:t>
            </a:r>
            <a:r>
              <a:rPr lang="en-AU" sz="1800" b="1" dirty="0"/>
              <a:t/>
            </a:r>
            <a:br>
              <a:rPr lang="en-AU" sz="1800" b="1" dirty="0"/>
            </a:br>
            <a:r>
              <a:rPr lang="en-AU" sz="1800" b="1" dirty="0"/>
              <a:t>inclusion?! May have to</a:t>
            </a:r>
            <a:br>
              <a:rPr lang="en-AU" sz="1800" b="1" dirty="0"/>
            </a:br>
            <a:r>
              <a:rPr lang="en-AU" sz="1800" b="1" dirty="0"/>
              <a:t>wait for another block!</a:t>
            </a:r>
            <a:br>
              <a:rPr lang="en-AU" sz="1800" b="1" dirty="0"/>
            </a:br>
            <a:r>
              <a:rPr lang="en-AU" sz="1800" b="1" dirty="0"/>
              <a:t>Also, affected by fees…</a:t>
            </a:r>
          </a:p>
        </p:txBody>
      </p:sp>
      <p:sp>
        <p:nvSpPr>
          <p:cNvPr id="35" name="TextBox 34"/>
          <p:cNvSpPr txBox="1"/>
          <p:nvPr/>
        </p:nvSpPr>
        <p:spPr>
          <a:xfrm>
            <a:off x="2617794" y="3112871"/>
            <a:ext cx="1503938" cy="923330"/>
          </a:xfrm>
          <a:prstGeom prst="rect">
            <a:avLst/>
          </a:prstGeom>
          <a:noFill/>
          <a:ln>
            <a:solidFill>
              <a:srgbClr val="FF0000"/>
            </a:solidFill>
          </a:ln>
        </p:spPr>
        <p:txBody>
          <a:bodyPr wrap="none" rtlCol="0">
            <a:spAutoFit/>
          </a:bodyPr>
          <a:lstStyle/>
          <a:p>
            <a:r>
              <a:rPr lang="en-AU" sz="1800" b="1" dirty="0"/>
              <a:t>Arrival time</a:t>
            </a:r>
            <a:br>
              <a:rPr lang="en-AU" sz="1800" b="1" dirty="0"/>
            </a:br>
            <a:r>
              <a:rPr lang="en-AU" sz="1800" b="1" dirty="0"/>
              <a:t>within mining</a:t>
            </a:r>
            <a:br>
              <a:rPr lang="en-AU" sz="1800" b="1" dirty="0"/>
            </a:br>
            <a:r>
              <a:rPr lang="en-AU" sz="1800" b="1" dirty="0"/>
              <a:t>window?</a:t>
            </a:r>
          </a:p>
        </p:txBody>
      </p:sp>
      <p:sp>
        <p:nvSpPr>
          <p:cNvPr id="36" name="TextBox 35"/>
          <p:cNvSpPr txBox="1"/>
          <p:nvPr/>
        </p:nvSpPr>
        <p:spPr>
          <a:xfrm>
            <a:off x="1475504" y="5161754"/>
            <a:ext cx="2618987" cy="369332"/>
          </a:xfrm>
          <a:prstGeom prst="rect">
            <a:avLst/>
          </a:prstGeom>
          <a:noFill/>
          <a:ln>
            <a:solidFill>
              <a:srgbClr val="FF0000"/>
            </a:solidFill>
          </a:ln>
        </p:spPr>
        <p:txBody>
          <a:bodyPr wrap="none" rtlCol="0">
            <a:spAutoFit/>
          </a:bodyPr>
          <a:lstStyle/>
          <a:p>
            <a:r>
              <a:rPr lang="en-AU" sz="1800" b="1" dirty="0"/>
              <a:t>Previous </a:t>
            </a:r>
            <a:r>
              <a:rPr lang="en-AU" sz="1800" b="1" dirty="0" err="1"/>
              <a:t>interblock</a:t>
            </a:r>
            <a:r>
              <a:rPr lang="en-AU" sz="1800" b="1" dirty="0"/>
              <a:t> time?</a:t>
            </a:r>
          </a:p>
        </p:txBody>
      </p:sp>
      <p:sp>
        <p:nvSpPr>
          <p:cNvPr id="37" name="TextBox 36"/>
          <p:cNvSpPr txBox="1"/>
          <p:nvPr/>
        </p:nvSpPr>
        <p:spPr>
          <a:xfrm>
            <a:off x="5175349" y="5161754"/>
            <a:ext cx="2582758" cy="369332"/>
          </a:xfrm>
          <a:prstGeom prst="rect">
            <a:avLst/>
          </a:prstGeom>
          <a:noFill/>
          <a:ln>
            <a:solidFill>
              <a:srgbClr val="FF0000"/>
            </a:solidFill>
          </a:ln>
        </p:spPr>
        <p:txBody>
          <a:bodyPr wrap="none" rtlCol="0">
            <a:spAutoFit/>
          </a:bodyPr>
          <a:lstStyle/>
          <a:p>
            <a:r>
              <a:rPr lang="en-AU" sz="1800" b="1" dirty="0"/>
              <a:t>Current </a:t>
            </a:r>
            <a:r>
              <a:rPr lang="en-AU" sz="1800" b="1" dirty="0" err="1"/>
              <a:t>interblock</a:t>
            </a:r>
            <a:r>
              <a:rPr lang="en-AU" sz="1800" b="1" dirty="0"/>
              <a:t> time?</a:t>
            </a:r>
          </a:p>
        </p:txBody>
      </p:sp>
      <p:cxnSp>
        <p:nvCxnSpPr>
          <p:cNvPr id="10" name="Straight Arrow Connector 9"/>
          <p:cNvCxnSpPr>
            <a:stCxn id="23" idx="3"/>
            <a:endCxn id="9" idx="1"/>
          </p:cNvCxnSpPr>
          <p:nvPr/>
        </p:nvCxnSpPr>
        <p:spPr>
          <a:xfrm>
            <a:off x="1790490" y="2102260"/>
            <a:ext cx="216940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21" idx="3"/>
          </p:cNvCxnSpPr>
          <p:nvPr/>
        </p:nvCxnSpPr>
        <p:spPr>
          <a:xfrm>
            <a:off x="4490985" y="2669330"/>
            <a:ext cx="2736948" cy="177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12" name="Slide Number Placeholder 11"/>
          <p:cNvSpPr>
            <a:spLocks noGrp="1"/>
          </p:cNvSpPr>
          <p:nvPr>
            <p:ph type="sldNum" sz="quarter" idx="11"/>
          </p:nvPr>
        </p:nvSpPr>
        <p:spPr/>
        <p:txBody>
          <a:bodyPr/>
          <a:lstStyle/>
          <a:p>
            <a:fld id="{2ABE124A-B5C5-46E0-B944-45307B126769}" type="slidenum">
              <a:rPr lang="en-AU" smtClean="0"/>
              <a:pPr/>
              <a:t>14</a:t>
            </a:fld>
            <a:r>
              <a:rPr lang="en-AU" smtClean="0"/>
              <a:t>  |</a:t>
            </a:r>
            <a:endParaRPr lang="en-AU" dirty="0"/>
          </a:p>
        </p:txBody>
      </p:sp>
    </p:spTree>
    <p:extLst>
      <p:ext uri="{BB962C8B-B14F-4D97-AF65-F5344CB8AC3E}">
        <p14:creationId xmlns:p14="http://schemas.microsoft.com/office/powerpoint/2010/main" val="40516487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3528" y="2735930"/>
            <a:ext cx="3604459" cy="2425826"/>
          </a:xfrm>
          <a:prstGeom prst="rect">
            <a:avLst/>
          </a:prstGeom>
        </p:spPr>
      </p:pic>
      <p:pic>
        <p:nvPicPr>
          <p:cNvPr id="4" name="Picture 3"/>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4644008" y="2611074"/>
            <a:ext cx="3882403" cy="1974618"/>
          </a:xfrm>
          <a:prstGeom prst="rect">
            <a:avLst/>
          </a:prstGeom>
        </p:spPr>
      </p:pic>
      <p:sp>
        <p:nvSpPr>
          <p:cNvPr id="2" name="Title 1"/>
          <p:cNvSpPr>
            <a:spLocks noGrp="1"/>
          </p:cNvSpPr>
          <p:nvPr>
            <p:ph type="title"/>
          </p:nvPr>
        </p:nvSpPr>
        <p:spPr/>
        <p:txBody>
          <a:bodyPr/>
          <a:lstStyle/>
          <a:p>
            <a:r>
              <a:rPr lang="en-US" dirty="0"/>
              <a:t>Upshot is High Variation of Latency</a:t>
            </a:r>
          </a:p>
        </p:txBody>
      </p:sp>
      <p:sp>
        <p:nvSpPr>
          <p:cNvPr id="6" name="Content Placeholder 5"/>
          <p:cNvSpPr>
            <a:spLocks noGrp="1"/>
          </p:cNvSpPr>
          <p:nvPr>
            <p:ph idx="1"/>
          </p:nvPr>
        </p:nvSpPr>
        <p:spPr>
          <a:xfrm>
            <a:off x="251522" y="1723101"/>
            <a:ext cx="8640958" cy="1494440"/>
          </a:xfrm>
        </p:spPr>
        <p:txBody>
          <a:bodyPr>
            <a:normAutofit fontScale="92500"/>
          </a:bodyPr>
          <a:lstStyle/>
          <a:p>
            <a:r>
              <a:rPr lang="en-AU" dirty="0"/>
              <a:t>Not 1.5 x </a:t>
            </a:r>
            <a:r>
              <a:rPr lang="en-AU" dirty="0" err="1"/>
              <a:t>interblock</a:t>
            </a:r>
            <a:r>
              <a:rPr lang="en-AU" dirty="0"/>
              <a:t> time; in practice more like ~1.9 x inter-block time?</a:t>
            </a:r>
          </a:p>
          <a:p>
            <a:r>
              <a:rPr lang="en-AU" dirty="0"/>
              <a:t>But with a lot of variation!  Some caused by </a:t>
            </a:r>
            <a:r>
              <a:rPr lang="en-AU" dirty="0" err="1"/>
              <a:t>txn</a:t>
            </a:r>
            <a:r>
              <a:rPr lang="en-AU" dirty="0"/>
              <a:t> fee, gas fee, </a:t>
            </a:r>
            <a:r>
              <a:rPr lang="en-AU" dirty="0" err="1"/>
              <a:t>etc</a:t>
            </a:r>
            <a:endParaRPr lang="en-AU" dirty="0"/>
          </a:p>
          <a:p>
            <a:r>
              <a:rPr lang="en-AU" dirty="0"/>
              <a:t>You need to design your system to cope with this to meet requirements</a:t>
            </a:r>
          </a:p>
        </p:txBody>
      </p:sp>
      <p:sp>
        <p:nvSpPr>
          <p:cNvPr id="5" name="TextBox 4"/>
          <p:cNvSpPr txBox="1"/>
          <p:nvPr/>
        </p:nvSpPr>
        <p:spPr>
          <a:xfrm>
            <a:off x="4644007" y="4585692"/>
            <a:ext cx="4104457" cy="830997"/>
          </a:xfrm>
          <a:prstGeom prst="rect">
            <a:avLst/>
          </a:prstGeom>
          <a:noFill/>
        </p:spPr>
        <p:txBody>
          <a:bodyPr wrap="square" rtlCol="0">
            <a:spAutoFit/>
          </a:bodyPr>
          <a:lstStyle/>
          <a:p>
            <a:r>
              <a:rPr lang="en-AU" sz="1600" dirty="0"/>
              <a:t>N.B.: with 11 “confirmation blocks” adding a </a:t>
            </a:r>
            <a:r>
              <a:rPr lang="en-AU" sz="1600" dirty="0" smtClean="0"/>
              <a:t>large “</a:t>
            </a:r>
            <a:r>
              <a:rPr lang="en-AU" sz="1600" dirty="0"/>
              <a:t>constant”-</a:t>
            </a:r>
            <a:r>
              <a:rPr lang="en-AU" sz="1600" dirty="0" err="1"/>
              <a:t>ish</a:t>
            </a:r>
            <a:r>
              <a:rPr lang="en-AU" sz="1600" dirty="0"/>
              <a:t> factor on the main cause of </a:t>
            </a:r>
            <a:r>
              <a:rPr lang="en-AU" sz="1600" dirty="0" smtClean="0"/>
              <a:t>difference in </a:t>
            </a:r>
            <a:r>
              <a:rPr lang="en-AU" sz="1600" dirty="0"/>
              <a:t>latency variation</a:t>
            </a:r>
          </a:p>
        </p:txBody>
      </p:sp>
      <p:sp>
        <p:nvSpPr>
          <p:cNvPr id="3" name="Footer Placeholder 2"/>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8" name="Slide Number Placeholder 7"/>
          <p:cNvSpPr>
            <a:spLocks noGrp="1"/>
          </p:cNvSpPr>
          <p:nvPr>
            <p:ph type="sldNum" sz="quarter" idx="11"/>
          </p:nvPr>
        </p:nvSpPr>
        <p:spPr/>
        <p:txBody>
          <a:bodyPr/>
          <a:lstStyle/>
          <a:p>
            <a:fld id="{2ABE124A-B5C5-46E0-B944-45307B126769}" type="slidenum">
              <a:rPr lang="en-AU" smtClean="0"/>
              <a:pPr/>
              <a:t>15</a:t>
            </a:fld>
            <a:r>
              <a:rPr lang="en-AU" smtClean="0"/>
              <a:t>  |</a:t>
            </a:r>
            <a:endParaRPr lang="en-AU" dirty="0"/>
          </a:p>
        </p:txBody>
      </p:sp>
    </p:spTree>
    <p:extLst>
      <p:ext uri="{BB962C8B-B14F-4D97-AF65-F5344CB8AC3E}">
        <p14:creationId xmlns:p14="http://schemas.microsoft.com/office/powerpoint/2010/main" val="37452030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Straight Connector 38"/>
          <p:cNvCxnSpPr>
            <a:stCxn id="8" idx="4"/>
            <a:endCxn id="14" idx="0"/>
          </p:cNvCxnSpPr>
          <p:nvPr/>
        </p:nvCxnSpPr>
        <p:spPr>
          <a:xfrm flipH="1">
            <a:off x="2353785" y="2828230"/>
            <a:ext cx="4114" cy="1596169"/>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20" idx="2"/>
            <a:endCxn id="57" idx="0"/>
          </p:cNvCxnSpPr>
          <p:nvPr/>
        </p:nvCxnSpPr>
        <p:spPr>
          <a:xfrm flipH="1">
            <a:off x="4015478" y="2962613"/>
            <a:ext cx="1" cy="1461786"/>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a:stCxn id="37" idx="2"/>
            <a:endCxn id="29" idx="0"/>
          </p:cNvCxnSpPr>
          <p:nvPr/>
        </p:nvCxnSpPr>
        <p:spPr>
          <a:xfrm flipH="1">
            <a:off x="1316827" y="2966163"/>
            <a:ext cx="16232" cy="703398"/>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fontScale="90000"/>
          </a:bodyPr>
          <a:lstStyle/>
          <a:p>
            <a:r>
              <a:rPr lang="en-AU" dirty="0"/>
              <a:t>An Aside: Transaction Inclusion with Proof of Authority in Private Blockchain</a:t>
            </a:r>
          </a:p>
        </p:txBody>
      </p:sp>
      <p:cxnSp>
        <p:nvCxnSpPr>
          <p:cNvPr id="7" name="Straight Connector 6"/>
          <p:cNvCxnSpPr/>
          <p:nvPr/>
        </p:nvCxnSpPr>
        <p:spPr>
          <a:xfrm>
            <a:off x="983226" y="3128863"/>
            <a:ext cx="6951406" cy="0"/>
          </a:xfrm>
          <a:prstGeom prst="line">
            <a:avLst/>
          </a:prstGeom>
          <a:ln w="76200">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8" name="Oval 7"/>
          <p:cNvSpPr/>
          <p:nvPr/>
        </p:nvSpPr>
        <p:spPr>
          <a:xfrm>
            <a:off x="2225163" y="2562759"/>
            <a:ext cx="265471" cy="265471"/>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Isosceles Triangle 10"/>
          <p:cNvSpPr/>
          <p:nvPr/>
        </p:nvSpPr>
        <p:spPr>
          <a:xfrm>
            <a:off x="1202781" y="3190783"/>
            <a:ext cx="260555" cy="20156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TextBox 13"/>
          <p:cNvSpPr txBox="1"/>
          <p:nvPr/>
        </p:nvSpPr>
        <p:spPr>
          <a:xfrm>
            <a:off x="1949432" y="4424399"/>
            <a:ext cx="808705" cy="523220"/>
          </a:xfrm>
          <a:prstGeom prst="rect">
            <a:avLst/>
          </a:prstGeom>
          <a:noFill/>
        </p:spPr>
        <p:txBody>
          <a:bodyPr wrap="square" rtlCol="0">
            <a:spAutoFit/>
          </a:bodyPr>
          <a:lstStyle/>
          <a:p>
            <a:pPr algn="ctr"/>
            <a:r>
              <a:rPr lang="en-AU" sz="1400" dirty="0"/>
              <a:t>t1</a:t>
            </a:r>
          </a:p>
          <a:p>
            <a:pPr algn="ctr"/>
            <a:r>
              <a:rPr lang="en-AU" sz="1400" dirty="0" err="1"/>
              <a:t>txn</a:t>
            </a:r>
            <a:r>
              <a:rPr lang="en-AU" sz="1400" dirty="0"/>
              <a:t> sent</a:t>
            </a:r>
          </a:p>
        </p:txBody>
      </p:sp>
      <p:sp>
        <p:nvSpPr>
          <p:cNvPr id="19" name="TextBox 18"/>
          <p:cNvSpPr txBox="1"/>
          <p:nvPr/>
        </p:nvSpPr>
        <p:spPr>
          <a:xfrm>
            <a:off x="2084841" y="5298925"/>
            <a:ext cx="2191366" cy="308418"/>
          </a:xfrm>
          <a:prstGeom prst="rect">
            <a:avLst/>
          </a:prstGeom>
          <a:noFill/>
        </p:spPr>
        <p:txBody>
          <a:bodyPr wrap="square" rtlCol="0">
            <a:spAutoFit/>
          </a:bodyPr>
          <a:lstStyle/>
          <a:p>
            <a:pPr algn="ctr"/>
            <a:r>
              <a:rPr lang="en-AU" sz="1400" i="1" dirty="0" err="1"/>
              <a:t>interblock</a:t>
            </a:r>
            <a:r>
              <a:rPr lang="en-AU" sz="1400" i="1" dirty="0"/>
              <a:t> time / 2</a:t>
            </a:r>
          </a:p>
        </p:txBody>
      </p:sp>
      <p:sp>
        <p:nvSpPr>
          <p:cNvPr id="20" name="Rectangle 19"/>
          <p:cNvSpPr/>
          <p:nvPr/>
        </p:nvSpPr>
        <p:spPr>
          <a:xfrm>
            <a:off x="3752466" y="2443440"/>
            <a:ext cx="526026" cy="5191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2" name="Oval 21"/>
          <p:cNvSpPr/>
          <p:nvPr/>
        </p:nvSpPr>
        <p:spPr>
          <a:xfrm>
            <a:off x="3882743" y="2583778"/>
            <a:ext cx="265471" cy="265471"/>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 name="Rectangle 22"/>
          <p:cNvSpPr/>
          <p:nvPr/>
        </p:nvSpPr>
        <p:spPr>
          <a:xfrm>
            <a:off x="3191132" y="2444287"/>
            <a:ext cx="526026" cy="519173"/>
          </a:xfrm>
          <a:prstGeom prst="rect">
            <a:avLst/>
          </a:prstGeom>
          <a:pattFill prst="ltUpDiag">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 name="Isosceles Triangle 23"/>
          <p:cNvSpPr/>
          <p:nvPr/>
        </p:nvSpPr>
        <p:spPr>
          <a:xfrm>
            <a:off x="2230079" y="3198474"/>
            <a:ext cx="260555" cy="20156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6" name="Isosceles Triangle 25"/>
          <p:cNvSpPr/>
          <p:nvPr/>
        </p:nvSpPr>
        <p:spPr>
          <a:xfrm>
            <a:off x="3891116" y="3205034"/>
            <a:ext cx="260555" cy="20156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9" name="TextBox 28"/>
          <p:cNvSpPr txBox="1"/>
          <p:nvPr/>
        </p:nvSpPr>
        <p:spPr>
          <a:xfrm>
            <a:off x="651179" y="3669561"/>
            <a:ext cx="1331296" cy="523220"/>
          </a:xfrm>
          <a:prstGeom prst="rect">
            <a:avLst/>
          </a:prstGeom>
          <a:noFill/>
        </p:spPr>
        <p:txBody>
          <a:bodyPr wrap="square" rtlCol="0">
            <a:spAutoFit/>
          </a:bodyPr>
          <a:lstStyle/>
          <a:p>
            <a:pPr algn="ctr"/>
            <a:r>
              <a:rPr lang="en-AU" sz="1400" dirty="0"/>
              <a:t>t0</a:t>
            </a:r>
            <a:br>
              <a:rPr lang="en-AU" sz="1400" dirty="0"/>
            </a:br>
            <a:r>
              <a:rPr lang="en-AU" sz="1400" dirty="0"/>
              <a:t>previous block</a:t>
            </a:r>
          </a:p>
        </p:txBody>
      </p:sp>
      <p:sp>
        <p:nvSpPr>
          <p:cNvPr id="3" name="Smiley Face 2"/>
          <p:cNvSpPr/>
          <p:nvPr/>
        </p:nvSpPr>
        <p:spPr>
          <a:xfrm>
            <a:off x="2133623" y="1849388"/>
            <a:ext cx="441338" cy="441338"/>
          </a:xfrm>
          <a:prstGeom prst="smileyFace">
            <a:avLst/>
          </a:prstGeom>
          <a:solidFill>
            <a:srgbClr val="FFFF00"/>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AU"/>
          </a:p>
        </p:txBody>
      </p:sp>
      <p:sp>
        <p:nvSpPr>
          <p:cNvPr id="30" name="Smiley Face 29"/>
          <p:cNvSpPr/>
          <p:nvPr/>
        </p:nvSpPr>
        <p:spPr>
          <a:xfrm>
            <a:off x="3802815" y="1840098"/>
            <a:ext cx="441338" cy="441338"/>
          </a:xfrm>
          <a:prstGeom prst="smileyFace">
            <a:avLst/>
          </a:prstGeom>
          <a:solidFill>
            <a:srgbClr val="FFC000"/>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AU"/>
          </a:p>
        </p:txBody>
      </p:sp>
      <p:cxnSp>
        <p:nvCxnSpPr>
          <p:cNvPr id="5" name="Straight Arrow Connector 4"/>
          <p:cNvCxnSpPr>
            <a:stCxn id="3" idx="4"/>
            <a:endCxn id="8" idx="0"/>
          </p:cNvCxnSpPr>
          <p:nvPr/>
        </p:nvCxnSpPr>
        <p:spPr>
          <a:xfrm>
            <a:off x="2354292" y="2290726"/>
            <a:ext cx="3607" cy="272033"/>
          </a:xfrm>
          <a:prstGeom prst="straightConnector1">
            <a:avLst/>
          </a:prstGeom>
          <a:ln w="1905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20" idx="0"/>
            <a:endCxn id="30" idx="4"/>
          </p:cNvCxnSpPr>
          <p:nvPr/>
        </p:nvCxnSpPr>
        <p:spPr>
          <a:xfrm flipV="1">
            <a:off x="4015479" y="2281436"/>
            <a:ext cx="8005" cy="162004"/>
          </a:xfrm>
          <a:prstGeom prst="straightConnector1">
            <a:avLst/>
          </a:prstGeom>
          <a:ln w="1905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66" name="Left Brace 65"/>
          <p:cNvSpPr/>
          <p:nvPr/>
        </p:nvSpPr>
        <p:spPr>
          <a:xfrm rot="16200000">
            <a:off x="3104653" y="4403950"/>
            <a:ext cx="175098" cy="1653467"/>
          </a:xfrm>
          <a:prstGeom prst="leftBrace">
            <a:avLst>
              <a:gd name="adj1" fmla="val 30555"/>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73" name="TextBox 72"/>
          <p:cNvSpPr txBox="1"/>
          <p:nvPr/>
        </p:nvSpPr>
        <p:spPr>
          <a:xfrm>
            <a:off x="39841" y="2921114"/>
            <a:ext cx="1002970" cy="430887"/>
          </a:xfrm>
          <a:prstGeom prst="rect">
            <a:avLst/>
          </a:prstGeom>
          <a:noFill/>
        </p:spPr>
        <p:txBody>
          <a:bodyPr wrap="square" rtlCol="0">
            <a:spAutoFit/>
          </a:bodyPr>
          <a:lstStyle/>
          <a:p>
            <a:r>
              <a:rPr lang="en-AU" sz="1100" i="1" dirty="0"/>
              <a:t>Timeline</a:t>
            </a:r>
          </a:p>
          <a:p>
            <a:r>
              <a:rPr lang="en-AU" sz="1100" i="1" dirty="0"/>
              <a:t>(not to scale)</a:t>
            </a:r>
          </a:p>
        </p:txBody>
      </p:sp>
      <p:sp>
        <p:nvSpPr>
          <p:cNvPr id="37" name="Rectangle 36"/>
          <p:cNvSpPr/>
          <p:nvPr/>
        </p:nvSpPr>
        <p:spPr>
          <a:xfrm>
            <a:off x="1070046" y="2446990"/>
            <a:ext cx="526026" cy="5191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3" name="Oval 42"/>
          <p:cNvSpPr/>
          <p:nvPr/>
        </p:nvSpPr>
        <p:spPr>
          <a:xfrm>
            <a:off x="3321410" y="2578511"/>
            <a:ext cx="265471" cy="265471"/>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5" name="TextBox 44"/>
          <p:cNvSpPr txBox="1"/>
          <p:nvPr/>
        </p:nvSpPr>
        <p:spPr>
          <a:xfrm>
            <a:off x="2718911" y="3669560"/>
            <a:ext cx="1470468" cy="954107"/>
          </a:xfrm>
          <a:prstGeom prst="rect">
            <a:avLst/>
          </a:prstGeom>
          <a:noFill/>
        </p:spPr>
        <p:txBody>
          <a:bodyPr wrap="square" rtlCol="0">
            <a:spAutoFit/>
          </a:bodyPr>
          <a:lstStyle/>
          <a:p>
            <a:pPr algn="ctr"/>
            <a:r>
              <a:rPr lang="en-AU" sz="1400" dirty="0"/>
              <a:t>t2</a:t>
            </a:r>
          </a:p>
          <a:p>
            <a:pPr algn="ctr"/>
            <a:r>
              <a:rPr lang="en-AU" sz="1400" dirty="0"/>
              <a:t>“miner” includes</a:t>
            </a:r>
            <a:br>
              <a:rPr lang="en-AU" sz="1400" dirty="0"/>
            </a:br>
            <a:r>
              <a:rPr lang="en-AU" sz="1400" dirty="0" err="1"/>
              <a:t>txn</a:t>
            </a:r>
            <a:r>
              <a:rPr lang="en-AU" sz="1400" dirty="0"/>
              <a:t> in candidate block</a:t>
            </a:r>
          </a:p>
        </p:txBody>
      </p:sp>
      <p:cxnSp>
        <p:nvCxnSpPr>
          <p:cNvPr id="46" name="Straight Connector 45"/>
          <p:cNvCxnSpPr>
            <a:stCxn id="23" idx="2"/>
            <a:endCxn id="45" idx="0"/>
          </p:cNvCxnSpPr>
          <p:nvPr/>
        </p:nvCxnSpPr>
        <p:spPr>
          <a:xfrm>
            <a:off x="3454145" y="2963460"/>
            <a:ext cx="0" cy="706100"/>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sp>
        <p:nvSpPr>
          <p:cNvPr id="44" name="Isosceles Triangle 43"/>
          <p:cNvSpPr/>
          <p:nvPr/>
        </p:nvSpPr>
        <p:spPr>
          <a:xfrm>
            <a:off x="3323867" y="3190782"/>
            <a:ext cx="260555" cy="20156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7" name="TextBox 56"/>
          <p:cNvSpPr txBox="1"/>
          <p:nvPr/>
        </p:nvSpPr>
        <p:spPr>
          <a:xfrm>
            <a:off x="3330344" y="4424399"/>
            <a:ext cx="1370268" cy="738664"/>
          </a:xfrm>
          <a:prstGeom prst="rect">
            <a:avLst/>
          </a:prstGeom>
          <a:noFill/>
        </p:spPr>
        <p:txBody>
          <a:bodyPr wrap="square" rtlCol="0">
            <a:spAutoFit/>
          </a:bodyPr>
          <a:lstStyle/>
          <a:p>
            <a:pPr algn="ctr"/>
            <a:r>
              <a:rPr lang="en-AU" sz="1400" dirty="0"/>
              <a:t>t3</a:t>
            </a:r>
          </a:p>
          <a:p>
            <a:pPr algn="ctr"/>
            <a:r>
              <a:rPr lang="en-AU" sz="1400" dirty="0" err="1"/>
              <a:t>txn</a:t>
            </a:r>
            <a:r>
              <a:rPr lang="en-AU" sz="1400" dirty="0"/>
              <a:t> is observed</a:t>
            </a:r>
            <a:br>
              <a:rPr lang="en-AU" sz="1400" dirty="0"/>
            </a:br>
            <a:r>
              <a:rPr lang="en-AU" sz="1400" dirty="0"/>
              <a:t>in new block</a:t>
            </a:r>
          </a:p>
        </p:txBody>
      </p:sp>
      <p:sp>
        <p:nvSpPr>
          <p:cNvPr id="60" name="TextBox 59"/>
          <p:cNvSpPr txBox="1"/>
          <p:nvPr/>
        </p:nvSpPr>
        <p:spPr>
          <a:xfrm>
            <a:off x="5076056" y="3289548"/>
            <a:ext cx="3923928" cy="2308324"/>
          </a:xfrm>
          <a:prstGeom prst="rect">
            <a:avLst/>
          </a:prstGeom>
          <a:noFill/>
        </p:spPr>
        <p:txBody>
          <a:bodyPr wrap="square" rtlCol="0">
            <a:spAutoFit/>
          </a:bodyPr>
          <a:lstStyle/>
          <a:p>
            <a:r>
              <a:rPr lang="en-AU" sz="1600" dirty="0"/>
              <a:t>Assuming transaction arrives before the small window near end of </a:t>
            </a:r>
            <a:r>
              <a:rPr lang="en-AU" sz="1600" dirty="0" err="1"/>
              <a:t>interblock</a:t>
            </a:r>
            <a:r>
              <a:rPr lang="en-AU" sz="1600" dirty="0"/>
              <a:t> time where the next block is constructed by the Authority, i.e. t1 &lt; t2</a:t>
            </a:r>
          </a:p>
          <a:p>
            <a:endParaRPr lang="en-AU" sz="1600" dirty="0"/>
          </a:p>
          <a:p>
            <a:r>
              <a:rPr lang="en-AU" sz="1600" dirty="0"/>
              <a:t>This can be tricky because </a:t>
            </a:r>
            <a:r>
              <a:rPr lang="en-AU" sz="1600" dirty="0" err="1"/>
              <a:t>interblock</a:t>
            </a:r>
            <a:r>
              <a:rPr lang="en-AU" sz="1600" dirty="0"/>
              <a:t> time tends to be much smaller in private blockchains, but in which case will have lower transaction latency anyway</a:t>
            </a:r>
          </a:p>
        </p:txBody>
      </p:sp>
      <p:cxnSp>
        <p:nvCxnSpPr>
          <p:cNvPr id="62" name="Straight Connector 61"/>
          <p:cNvCxnSpPr>
            <a:endCxn id="60" idx="1"/>
          </p:cNvCxnSpPr>
          <p:nvPr/>
        </p:nvCxnSpPr>
        <p:spPr>
          <a:xfrm>
            <a:off x="3573141" y="3453751"/>
            <a:ext cx="1502915" cy="989959"/>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5076056" y="3509392"/>
            <a:ext cx="0" cy="1874196"/>
          </a:xfrm>
          <a:prstGeom prst="line">
            <a:avLst/>
          </a:prstGeom>
        </p:spPr>
        <p:style>
          <a:lnRef idx="1">
            <a:schemeClr val="accent1"/>
          </a:lnRef>
          <a:fillRef idx="0">
            <a:schemeClr val="accent1"/>
          </a:fillRef>
          <a:effectRef idx="0">
            <a:schemeClr val="accent1"/>
          </a:effectRef>
          <a:fontRef idx="minor">
            <a:schemeClr val="tx1"/>
          </a:fontRef>
        </p:style>
      </p:cxnSp>
      <p:sp>
        <p:nvSpPr>
          <p:cNvPr id="10" name="Footer Placeholder 9"/>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12" name="Slide Number Placeholder 11"/>
          <p:cNvSpPr>
            <a:spLocks noGrp="1"/>
          </p:cNvSpPr>
          <p:nvPr>
            <p:ph type="sldNum" sz="quarter" idx="11"/>
          </p:nvPr>
        </p:nvSpPr>
        <p:spPr/>
        <p:txBody>
          <a:bodyPr/>
          <a:lstStyle/>
          <a:p>
            <a:fld id="{2ABE124A-B5C5-46E0-B944-45307B126769}" type="slidenum">
              <a:rPr lang="en-AU" smtClean="0"/>
              <a:pPr/>
              <a:t>16</a:t>
            </a:fld>
            <a:r>
              <a:rPr lang="en-AU" smtClean="0"/>
              <a:t>  |</a:t>
            </a:r>
            <a:endParaRPr lang="en-AU" dirty="0"/>
          </a:p>
        </p:txBody>
      </p:sp>
    </p:spTree>
    <p:extLst>
      <p:ext uri="{BB962C8B-B14F-4D97-AF65-F5344CB8AC3E}">
        <p14:creationId xmlns:p14="http://schemas.microsoft.com/office/powerpoint/2010/main" val="17854426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dirty="0"/>
              <a:t>In Public Blockchains, Also Wait for</a:t>
            </a:r>
            <a:br>
              <a:rPr lang="en-AU" dirty="0"/>
            </a:br>
            <a:r>
              <a:rPr lang="en-AU" dirty="0"/>
              <a:t>Confirmation Blocks!?</a:t>
            </a:r>
          </a:p>
        </p:txBody>
      </p:sp>
      <p:sp>
        <p:nvSpPr>
          <p:cNvPr id="3" name="Content Placeholder 2"/>
          <p:cNvSpPr>
            <a:spLocks noGrp="1"/>
          </p:cNvSpPr>
          <p:nvPr>
            <p:ph idx="1"/>
          </p:nvPr>
        </p:nvSpPr>
        <p:spPr>
          <a:xfrm>
            <a:off x="251520" y="1993404"/>
            <a:ext cx="8784975" cy="3384376"/>
          </a:xfrm>
        </p:spPr>
        <p:txBody>
          <a:bodyPr numCol="2">
            <a:normAutofit fontScale="85000" lnSpcReduction="20000"/>
          </a:bodyPr>
          <a:lstStyle/>
          <a:p>
            <a:r>
              <a:rPr lang="en-AU" dirty="0" err="1"/>
              <a:t>Nakamoto</a:t>
            </a:r>
            <a:r>
              <a:rPr lang="en-AU" dirty="0"/>
              <a:t> consensus can create “uncle” blocks</a:t>
            </a:r>
          </a:p>
          <a:p>
            <a:pPr lvl="1"/>
            <a:r>
              <a:rPr lang="en-AU" dirty="0"/>
              <a:t>Blockchains using Proof-of-Work, Proof-of-Stake, …</a:t>
            </a:r>
          </a:p>
          <a:p>
            <a:pPr lvl="1"/>
            <a:r>
              <a:rPr lang="en-AU" dirty="0"/>
              <a:t>Transaction you saw in a block turns out not to have been officially included in the blockchain</a:t>
            </a:r>
          </a:p>
          <a:p>
            <a:pPr lvl="1"/>
            <a:r>
              <a:rPr lang="en-AU" dirty="0"/>
              <a:t>Only probabilistic, long-run, transaction inclusion</a:t>
            </a:r>
          </a:p>
          <a:p>
            <a:pPr lvl="1"/>
            <a:endParaRPr lang="en-AU" dirty="0"/>
          </a:p>
          <a:p>
            <a:endParaRPr lang="en-US" dirty="0"/>
          </a:p>
          <a:p>
            <a:endParaRPr lang="en-US" dirty="0" smtClean="0"/>
          </a:p>
          <a:p>
            <a:endParaRPr lang="en-US" dirty="0" smtClean="0"/>
          </a:p>
          <a:p>
            <a:endParaRPr lang="en-US" dirty="0"/>
          </a:p>
          <a:p>
            <a:r>
              <a:rPr lang="en-AU" dirty="0" smtClean="0"/>
              <a:t>Can </a:t>
            </a:r>
            <a:r>
              <a:rPr lang="en-AU" dirty="0"/>
              <a:t>increase confidence your transaction is really included, by waiting for subsequent “confirmation blocks”</a:t>
            </a:r>
          </a:p>
          <a:p>
            <a:pPr lvl="1"/>
            <a:r>
              <a:rPr lang="en-AU" dirty="0"/>
              <a:t>For Bitcoin, often people say wait 6 blocks</a:t>
            </a:r>
          </a:p>
          <a:p>
            <a:pPr lvl="1"/>
            <a:r>
              <a:rPr lang="en-AU" dirty="0"/>
              <a:t>For Ethereum, often people say wait 12 blocks</a:t>
            </a:r>
          </a:p>
          <a:p>
            <a:pPr lvl="3"/>
            <a:r>
              <a:rPr lang="en-AU" dirty="0"/>
              <a:t>(Lower </a:t>
            </a:r>
            <a:r>
              <a:rPr lang="en-AU" dirty="0" err="1"/>
              <a:t>interblock</a:t>
            </a:r>
            <a:r>
              <a:rPr lang="en-AU" dirty="0"/>
              <a:t> time can increase likelihood of uncles)</a:t>
            </a:r>
          </a:p>
          <a:p>
            <a:pPr lvl="1"/>
            <a:endParaRPr lang="en-AU" dirty="0"/>
          </a:p>
          <a:p>
            <a:r>
              <a:rPr lang="en-AU" dirty="0"/>
              <a:t>Waiting for confirmation blocks increases latency, and increases latency variability</a:t>
            </a:r>
          </a:p>
        </p:txBody>
      </p:sp>
      <p:pic>
        <p:nvPicPr>
          <p:cNvPr id="6" name="Picture 5"/>
          <p:cNvPicPr>
            <a:picLocks noChangeAspect="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611560" y="3721596"/>
            <a:ext cx="3760888" cy="1913862"/>
          </a:xfrm>
          <a:prstGeom prst="rect">
            <a:avLst/>
          </a:prstGeom>
        </p:spPr>
      </p:pic>
      <p:sp>
        <p:nvSpPr>
          <p:cNvPr id="4" name="Footer Placeholder 3"/>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17</a:t>
            </a:fld>
            <a:r>
              <a:rPr lang="en-AU" smtClean="0"/>
              <a:t>  |</a:t>
            </a:r>
            <a:endParaRPr lang="en-AU" dirty="0"/>
          </a:p>
        </p:txBody>
      </p:sp>
    </p:spTree>
    <p:extLst>
      <p:ext uri="{BB962C8B-B14F-4D97-AF65-F5344CB8AC3E}">
        <p14:creationId xmlns:p14="http://schemas.microsoft.com/office/powerpoint/2010/main" val="30373240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dirty="0"/>
              <a:t>Confirmations: Inclusion Confidence vs Latency</a:t>
            </a:r>
          </a:p>
        </p:txBody>
      </p:sp>
      <p:sp>
        <p:nvSpPr>
          <p:cNvPr id="8" name="Content Placeholder 7"/>
          <p:cNvSpPr>
            <a:spLocks noGrp="1"/>
          </p:cNvSpPr>
          <p:nvPr>
            <p:ph idx="1"/>
          </p:nvPr>
        </p:nvSpPr>
        <p:spPr/>
        <p:txBody>
          <a:bodyPr/>
          <a:lstStyle/>
          <a:p>
            <a:r>
              <a:rPr lang="en-AU"/>
              <a:t>Should be risk-based: how much confidence? vs. how much latency?</a:t>
            </a:r>
          </a:p>
          <a:p>
            <a:endParaRPr lang="en-AU" dirty="0"/>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4860032" y="2165973"/>
            <a:ext cx="3912781" cy="2059679"/>
          </a:xfrm>
          <a:prstGeom prst="rect">
            <a:avLst/>
          </a:prstGeom>
        </p:spPr>
      </p:pic>
      <p:sp>
        <p:nvSpPr>
          <p:cNvPr id="9" name="Rectangle 8"/>
          <p:cNvSpPr/>
          <p:nvPr/>
        </p:nvSpPr>
        <p:spPr>
          <a:xfrm>
            <a:off x="4991487" y="4680347"/>
            <a:ext cx="3716734" cy="769441"/>
          </a:xfrm>
          <a:prstGeom prst="rect">
            <a:avLst/>
          </a:prstGeom>
        </p:spPr>
        <p:txBody>
          <a:bodyPr wrap="square">
            <a:spAutoFit/>
          </a:bodyPr>
          <a:lstStyle/>
          <a:p>
            <a:r>
              <a:rPr lang="en-AU" sz="1100" dirty="0"/>
              <a:t>“On Availability for Blockchain-Based Systems”</a:t>
            </a:r>
          </a:p>
          <a:p>
            <a:r>
              <a:rPr lang="en-AU" sz="1100" dirty="0">
                <a:hlinkClick r:id="rId3"/>
              </a:rPr>
              <a:t>https://research.csiro.au/data61/wp-content/uploads/sites/85/2016/08/OnAvailabilityForBlockchain-BasedSystems-SRDS2017-authors-copy.pdf</a:t>
            </a:r>
            <a:endParaRPr lang="en-AU" sz="1100" dirty="0"/>
          </a:p>
        </p:txBody>
      </p:sp>
      <p:pic>
        <p:nvPicPr>
          <p:cNvPr id="10" name="Picture 9"/>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1547664" y="2137420"/>
            <a:ext cx="2992288" cy="3330445"/>
          </a:xfrm>
          <a:prstGeom prst="rect">
            <a:avLst/>
          </a:prstGeom>
        </p:spPr>
      </p:pic>
      <p:sp>
        <p:nvSpPr>
          <p:cNvPr id="11" name="TextBox 10"/>
          <p:cNvSpPr txBox="1"/>
          <p:nvPr/>
        </p:nvSpPr>
        <p:spPr>
          <a:xfrm>
            <a:off x="5076056" y="4225652"/>
            <a:ext cx="2810385" cy="430887"/>
          </a:xfrm>
          <a:prstGeom prst="rect">
            <a:avLst/>
          </a:prstGeom>
          <a:noFill/>
        </p:spPr>
        <p:txBody>
          <a:bodyPr wrap="none" rtlCol="0">
            <a:spAutoFit/>
          </a:bodyPr>
          <a:lstStyle/>
          <a:p>
            <a:r>
              <a:rPr lang="en-AU" sz="1100" dirty="0"/>
              <a:t>“Analysis of </a:t>
            </a:r>
            <a:r>
              <a:rPr lang="en-AU" sz="1100" dirty="0" err="1"/>
              <a:t>hashrate</a:t>
            </a:r>
            <a:r>
              <a:rPr lang="en-AU" sz="1100" dirty="0"/>
              <a:t>-based double spending”</a:t>
            </a:r>
          </a:p>
          <a:p>
            <a:r>
              <a:rPr lang="en-AU" sz="1100" dirty="0">
                <a:hlinkClick r:id="rId5"/>
              </a:rPr>
              <a:t>https://arxiv.org/abs/1402.2009</a:t>
            </a:r>
            <a:r>
              <a:rPr lang="en-AU" sz="1100" dirty="0"/>
              <a:t> </a:t>
            </a:r>
          </a:p>
        </p:txBody>
      </p:sp>
      <p:pic>
        <p:nvPicPr>
          <p:cNvPr id="14" name="Picture 13"/>
          <p:cNvPicPr>
            <a:picLocks noChangeAspect="1"/>
          </p:cNvPicPr>
          <p:nvPr/>
        </p:nvPicPr>
        <p:blipFill>
          <a:blip r:embed="rId6"/>
          <a:stretch>
            <a:fillRect/>
          </a:stretch>
        </p:blipFill>
        <p:spPr>
          <a:xfrm>
            <a:off x="3450322" y="4554966"/>
            <a:ext cx="271035" cy="271035"/>
          </a:xfrm>
          <a:prstGeom prst="rect">
            <a:avLst/>
          </a:prstGeom>
        </p:spPr>
      </p:pic>
      <p:pic>
        <p:nvPicPr>
          <p:cNvPr id="15" name="Picture 14"/>
          <p:cNvPicPr>
            <a:picLocks noChangeAspect="1"/>
          </p:cNvPicPr>
          <p:nvPr/>
        </p:nvPicPr>
        <p:blipFill>
          <a:blip r:embed="rId7">
            <a:clrChange>
              <a:clrFrom>
                <a:srgbClr val="FFFFFF"/>
              </a:clrFrom>
              <a:clrTo>
                <a:srgbClr val="FFFFFF">
                  <a:alpha val="0"/>
                </a:srgbClr>
              </a:clrTo>
            </a:clrChange>
          </a:blip>
          <a:stretch>
            <a:fillRect/>
          </a:stretch>
        </p:blipFill>
        <p:spPr>
          <a:xfrm>
            <a:off x="8604448" y="2353444"/>
            <a:ext cx="397265" cy="459177"/>
          </a:xfrm>
          <a:prstGeom prst="rect">
            <a:avLst/>
          </a:prstGeom>
        </p:spPr>
      </p:pic>
      <p:sp>
        <p:nvSpPr>
          <p:cNvPr id="3" name="Footer Placeholder 2"/>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18</a:t>
            </a:fld>
            <a:r>
              <a:rPr lang="en-AU" smtClean="0"/>
              <a:t>  |</a:t>
            </a:r>
            <a:endParaRPr lang="en-AU" dirty="0"/>
          </a:p>
        </p:txBody>
      </p:sp>
    </p:spTree>
    <p:extLst>
      <p:ext uri="{BB962C8B-B14F-4D97-AF65-F5344CB8AC3E}">
        <p14:creationId xmlns:p14="http://schemas.microsoft.com/office/powerpoint/2010/main" val="26959315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dirty="0"/>
              <a:t>How Architects Can Influence Transaction Latency</a:t>
            </a:r>
          </a:p>
        </p:txBody>
      </p:sp>
      <p:sp>
        <p:nvSpPr>
          <p:cNvPr id="3" name="Content Placeholder 2"/>
          <p:cNvSpPr>
            <a:spLocks noGrp="1"/>
          </p:cNvSpPr>
          <p:nvPr>
            <p:ph idx="1"/>
          </p:nvPr>
        </p:nvSpPr>
        <p:spPr>
          <a:xfrm>
            <a:off x="419100" y="1594613"/>
            <a:ext cx="8603898" cy="4215215"/>
          </a:xfrm>
        </p:spPr>
        <p:txBody>
          <a:bodyPr>
            <a:normAutofit fontScale="85000" lnSpcReduction="10000"/>
          </a:bodyPr>
          <a:lstStyle/>
          <a:p>
            <a:r>
              <a:rPr lang="en-AU" dirty="0"/>
              <a:t>Offer a Transaction fee that meets/exceeds miners’ expectations</a:t>
            </a:r>
          </a:p>
          <a:p>
            <a:pPr lvl="1"/>
            <a:r>
              <a:rPr lang="en-AU" dirty="0"/>
              <a:t>Ethereum “fee” is gas price * gas </a:t>
            </a:r>
            <a:r>
              <a:rPr lang="en-AU" dirty="0" smtClean="0"/>
              <a:t>used</a:t>
            </a:r>
          </a:p>
          <a:p>
            <a:pPr lvl="1"/>
            <a:r>
              <a:rPr lang="en-AU" dirty="0" smtClean="0"/>
              <a:t>Gas price is user-defined</a:t>
            </a:r>
            <a:endParaRPr lang="en-AU" dirty="0"/>
          </a:p>
          <a:p>
            <a:pPr lvl="1"/>
            <a:endParaRPr lang="en-AU" dirty="0"/>
          </a:p>
          <a:p>
            <a:r>
              <a:rPr lang="en-AU" dirty="0"/>
              <a:t>Choose smallest number of confirmation blocks that is “safe” for your application</a:t>
            </a:r>
          </a:p>
          <a:p>
            <a:pPr lvl="1"/>
            <a:endParaRPr lang="en-AU" dirty="0"/>
          </a:p>
          <a:p>
            <a:r>
              <a:rPr lang="en-AU" dirty="0"/>
              <a:t>Use another blockchain (private? or a public blockchain that works “better”?)</a:t>
            </a:r>
          </a:p>
          <a:p>
            <a:pPr lvl="1"/>
            <a:r>
              <a:rPr lang="en-AU" dirty="0"/>
              <a:t>Configure blockchain to use other consensus algorithms (PBFT, </a:t>
            </a:r>
            <a:r>
              <a:rPr lang="en-AU" dirty="0" err="1"/>
              <a:t>PoA</a:t>
            </a:r>
            <a:r>
              <a:rPr lang="en-AU" dirty="0"/>
              <a:t>, …)</a:t>
            </a:r>
          </a:p>
          <a:p>
            <a:pPr lvl="3"/>
            <a:r>
              <a:rPr lang="en-AU" dirty="0"/>
              <a:t>Avoid </a:t>
            </a:r>
            <a:r>
              <a:rPr lang="en-AU" dirty="0" err="1"/>
              <a:t>Nakamoto</a:t>
            </a:r>
            <a:r>
              <a:rPr lang="en-AU" dirty="0"/>
              <a:t> consensus &amp; possibility of uncles, so you can avoid confirmation blocks</a:t>
            </a:r>
          </a:p>
          <a:p>
            <a:pPr lvl="1"/>
            <a:r>
              <a:rPr lang="en-AU" dirty="0"/>
              <a:t>Configure blockchain to target a small </a:t>
            </a:r>
            <a:r>
              <a:rPr lang="en-AU" dirty="0" err="1"/>
              <a:t>interblock</a:t>
            </a:r>
            <a:r>
              <a:rPr lang="en-AU" dirty="0"/>
              <a:t> time</a:t>
            </a:r>
          </a:p>
          <a:p>
            <a:pPr lvl="1"/>
            <a:endParaRPr lang="en-AU" dirty="0"/>
          </a:p>
          <a:p>
            <a:r>
              <a:rPr lang="en-AU" dirty="0"/>
              <a:t>Work off-chain, e.g. using “state channel” design </a:t>
            </a:r>
            <a:r>
              <a:rPr lang="en-AU" dirty="0" smtClean="0"/>
              <a:t>pattern</a:t>
            </a:r>
          </a:p>
          <a:p>
            <a:pPr lvl="1"/>
            <a:r>
              <a:rPr lang="en-AU" i="1" dirty="0" smtClean="0">
                <a:solidFill>
                  <a:schemeClr val="accent1"/>
                </a:solidFill>
              </a:rPr>
              <a:t>Design patterns for blockchain applications</a:t>
            </a:r>
            <a:endParaRPr lang="en-AU" i="1" dirty="0">
              <a:solidFill>
                <a:schemeClr val="accent1"/>
              </a:solidFill>
            </a:endParaRPr>
          </a:p>
        </p:txBody>
      </p:sp>
      <p:sp>
        <p:nvSpPr>
          <p:cNvPr id="4" name="Footer Placeholder 3"/>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19</a:t>
            </a:fld>
            <a:r>
              <a:rPr lang="en-AU" smtClean="0"/>
              <a:t>  |</a:t>
            </a:r>
            <a:endParaRPr lang="en-AU" dirty="0"/>
          </a:p>
        </p:txBody>
      </p:sp>
    </p:spTree>
    <p:extLst>
      <p:ext uri="{BB962C8B-B14F-4D97-AF65-F5344CB8AC3E}">
        <p14:creationId xmlns:p14="http://schemas.microsoft.com/office/powerpoint/2010/main" val="3082260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picture containing building, toy, table, small&#10;&#10;Description automatically generated">
            <a:extLst>
              <a:ext uri="{FF2B5EF4-FFF2-40B4-BE49-F238E27FC236}">
                <a16:creationId xmlns:a16="http://schemas.microsoft.com/office/drawing/2014/main" xmlns="" id="{5AEC9B88-560A-42F8-A1FA-AEFEB8971C55}"/>
              </a:ext>
            </a:extLst>
          </p:cNvPr>
          <p:cNvPicPr>
            <a:picLocks noGrp="1" noChangeAspect="1"/>
          </p:cNvPicPr>
          <p:nvPr>
            <p:ph type="pic" sz="quarter" idx="12"/>
          </p:nvPr>
        </p:nvPicPr>
        <p:blipFill>
          <a:blip r:embed="rId2">
            <a:extLst>
              <a:ext uri="{28A0092B-C50C-407E-A947-70E740481C1C}">
                <a14:useLocalDpi xmlns:a14="http://schemas.microsoft.com/office/drawing/2010/main" val="0"/>
              </a:ext>
            </a:extLst>
          </a:blip>
          <a:srcRect t="16713" b="16713"/>
          <a:stretch>
            <a:fillRect/>
          </a:stretch>
        </p:blipFill>
        <p:spPr>
          <a:xfrm rot="16200000">
            <a:off x="5137150" y="1716091"/>
            <a:ext cx="5715000" cy="2282825"/>
          </a:xfrm>
        </p:spPr>
      </p:pic>
      <p:sp>
        <p:nvSpPr>
          <p:cNvPr id="3" name="Content Placeholder 2">
            <a:extLst>
              <a:ext uri="{FF2B5EF4-FFF2-40B4-BE49-F238E27FC236}">
                <a16:creationId xmlns:a16="http://schemas.microsoft.com/office/drawing/2014/main" xmlns="" id="{4C59DE98-6E43-4B51-A532-268240706265}"/>
              </a:ext>
            </a:extLst>
          </p:cNvPr>
          <p:cNvSpPr>
            <a:spLocks noGrp="1"/>
          </p:cNvSpPr>
          <p:nvPr>
            <p:ph idx="1"/>
          </p:nvPr>
        </p:nvSpPr>
        <p:spPr/>
        <p:txBody>
          <a:bodyPr/>
          <a:lstStyle/>
          <a:p>
            <a:r>
              <a:rPr lang="en-AU" dirty="0" smtClean="0"/>
              <a:t>Performance</a:t>
            </a:r>
            <a:endParaRPr lang="en-AU" sz="1800" dirty="0"/>
          </a:p>
          <a:p>
            <a:r>
              <a:rPr lang="en-AU" dirty="0"/>
              <a:t>Latency</a:t>
            </a:r>
          </a:p>
          <a:p>
            <a:pPr lvl="1"/>
            <a:r>
              <a:rPr lang="en-AU" sz="1800" dirty="0"/>
              <a:t>Transaction Inclusion in Public Blockchain</a:t>
            </a:r>
          </a:p>
          <a:p>
            <a:pPr lvl="1"/>
            <a:r>
              <a:rPr lang="en-AU" sz="1800" dirty="0"/>
              <a:t>Simulating </a:t>
            </a:r>
            <a:r>
              <a:rPr lang="en-AU" sz="1800" dirty="0" smtClean="0"/>
              <a:t>Latency</a:t>
            </a:r>
            <a:endParaRPr lang="en-AU" sz="1800" dirty="0"/>
          </a:p>
          <a:p>
            <a:r>
              <a:rPr lang="en-AU" dirty="0" smtClean="0"/>
              <a:t>Throughput</a:t>
            </a:r>
            <a:endParaRPr lang="en-AU" dirty="0"/>
          </a:p>
        </p:txBody>
      </p:sp>
      <p:sp>
        <p:nvSpPr>
          <p:cNvPr id="4" name="Title 3">
            <a:extLst>
              <a:ext uri="{FF2B5EF4-FFF2-40B4-BE49-F238E27FC236}">
                <a16:creationId xmlns:a16="http://schemas.microsoft.com/office/drawing/2014/main" xmlns="" id="{7D021345-AA76-40AA-A4C6-B02555BBB5C9}"/>
              </a:ext>
            </a:extLst>
          </p:cNvPr>
          <p:cNvSpPr>
            <a:spLocks noGrp="1"/>
          </p:cNvSpPr>
          <p:nvPr>
            <p:ph type="title"/>
          </p:nvPr>
        </p:nvSpPr>
        <p:spPr/>
        <p:txBody>
          <a:bodyPr/>
          <a:lstStyle/>
          <a:p>
            <a:r>
              <a:rPr lang="en-AU" dirty="0" smtClean="0"/>
              <a:t>Outline</a:t>
            </a:r>
            <a:endParaRPr lang="en-AU" dirty="0"/>
          </a:p>
        </p:txBody>
      </p:sp>
      <p:sp>
        <p:nvSpPr>
          <p:cNvPr id="2" name="Footer Placeholder 1"/>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7" name="Slide Number Placeholder 6"/>
          <p:cNvSpPr>
            <a:spLocks noGrp="1"/>
          </p:cNvSpPr>
          <p:nvPr>
            <p:ph type="sldNum" sz="quarter" idx="11"/>
          </p:nvPr>
        </p:nvSpPr>
        <p:spPr/>
        <p:txBody>
          <a:bodyPr/>
          <a:lstStyle/>
          <a:p>
            <a:fld id="{2ABE124A-B5C5-46E0-B944-45307B126769}" type="slidenum">
              <a:rPr lang="en-AU" smtClean="0"/>
              <a:pPr/>
              <a:t>2</a:t>
            </a:fld>
            <a:r>
              <a:rPr lang="en-AU" smtClean="0"/>
              <a:t>  |</a:t>
            </a:r>
            <a:endParaRPr lang="en-AU" dirty="0"/>
          </a:p>
        </p:txBody>
      </p:sp>
    </p:spTree>
    <p:extLst>
      <p:ext uri="{BB962C8B-B14F-4D97-AF65-F5344CB8AC3E}">
        <p14:creationId xmlns:p14="http://schemas.microsoft.com/office/powerpoint/2010/main" val="39735464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 xmlns:a16="http://schemas.microsoft.com/office/drawing/2014/main" id="{943345C1-4D37-4A71-AA0D-E28B7FEF80BA}"/>
              </a:ext>
            </a:extLst>
          </p:cNvPr>
          <p:cNvSpPr>
            <a:spLocks noGrp="1"/>
          </p:cNvSpPr>
          <p:nvPr>
            <p:ph type="title"/>
          </p:nvPr>
        </p:nvSpPr>
        <p:spPr/>
        <p:txBody>
          <a:bodyPr/>
          <a:lstStyle/>
          <a:p>
            <a:r>
              <a:rPr lang="en-US" dirty="0"/>
              <a:t>Student Task</a:t>
            </a:r>
          </a:p>
        </p:txBody>
      </p:sp>
      <p:sp>
        <p:nvSpPr>
          <p:cNvPr id="6" name="Inhaltsplatzhalter 5">
            <a:extLst>
              <a:ext uri="{FF2B5EF4-FFF2-40B4-BE49-F238E27FC236}">
                <a16:creationId xmlns="" xmlns:a16="http://schemas.microsoft.com/office/drawing/2014/main" id="{12273649-C61A-4FD0-934E-A167647613BE}"/>
              </a:ext>
            </a:extLst>
          </p:cNvPr>
          <p:cNvSpPr>
            <a:spLocks noGrp="1"/>
          </p:cNvSpPr>
          <p:nvPr>
            <p:ph idx="1"/>
          </p:nvPr>
        </p:nvSpPr>
        <p:spPr/>
        <p:txBody>
          <a:bodyPr numCol="1"/>
          <a:lstStyle/>
          <a:p>
            <a:r>
              <a:rPr lang="en-US" dirty="0"/>
              <a:t>How can architects influence Tx latency?</a:t>
            </a:r>
          </a:p>
        </p:txBody>
      </p:sp>
      <p:pic>
        <p:nvPicPr>
          <p:cNvPr id="7" name="Grafik 6" descr="Chat">
            <a:extLst>
              <a:ext uri="{FF2B5EF4-FFF2-40B4-BE49-F238E27FC236}">
                <a16:creationId xmlns="" xmlns:a16="http://schemas.microsoft.com/office/drawing/2014/main" id="{10FC51EF-6D7D-4CFA-9E9B-A633B5B95CE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 xmlns:asvg="http://schemas.microsoft.com/office/drawing/2016/SVG/main" r:embed="rId3"/>
              </a:ext>
            </a:extLst>
          </a:blip>
          <a:stretch>
            <a:fillRect/>
          </a:stretch>
        </p:blipFill>
        <p:spPr>
          <a:xfrm>
            <a:off x="7754213" y="285229"/>
            <a:ext cx="685799" cy="685799"/>
          </a:xfrm>
          <a:prstGeom prst="rect">
            <a:avLst/>
          </a:prstGeom>
        </p:spPr>
      </p:pic>
      <p:pic>
        <p:nvPicPr>
          <p:cNvPr id="8" name="Grafik 7" descr="Benutzer">
            <a:extLst>
              <a:ext uri="{FF2B5EF4-FFF2-40B4-BE49-F238E27FC236}">
                <a16:creationId xmlns="" xmlns:a16="http://schemas.microsoft.com/office/drawing/2014/main" id="{C1AD3D69-FEBA-481D-A990-6AB4565D03B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 xmlns:asvg="http://schemas.microsoft.com/office/drawing/2016/SVG/main" r:embed="rId5"/>
              </a:ext>
            </a:extLst>
          </a:blip>
          <a:stretch>
            <a:fillRect/>
          </a:stretch>
        </p:blipFill>
        <p:spPr>
          <a:xfrm>
            <a:off x="6377456" y="243593"/>
            <a:ext cx="767955" cy="767955"/>
          </a:xfrm>
          <a:prstGeom prst="rect">
            <a:avLst/>
          </a:prstGeom>
        </p:spPr>
      </p:pic>
      <p:pic>
        <p:nvPicPr>
          <p:cNvPr id="9" name="Grafik 8" descr="Bleistift">
            <a:extLst>
              <a:ext uri="{FF2B5EF4-FFF2-40B4-BE49-F238E27FC236}">
                <a16:creationId xmlns="" xmlns:a16="http://schemas.microsoft.com/office/drawing/2014/main" id="{3CB166A1-F7AB-4F8D-A5BB-3A7DEBCBDAD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 xmlns:asvg="http://schemas.microsoft.com/office/drawing/2016/SVG/main" r:embed="rId7"/>
              </a:ext>
            </a:extLst>
          </a:blip>
          <a:stretch>
            <a:fillRect/>
          </a:stretch>
        </p:blipFill>
        <p:spPr>
          <a:xfrm>
            <a:off x="7273998" y="451756"/>
            <a:ext cx="351628" cy="351628"/>
          </a:xfrm>
          <a:prstGeom prst="rect">
            <a:avLst/>
          </a:prstGeom>
        </p:spPr>
      </p:pic>
      <p:sp>
        <p:nvSpPr>
          <p:cNvPr id="2" name="Footer Placeholder 1"/>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3" name="Slide Number Placeholder 2"/>
          <p:cNvSpPr>
            <a:spLocks noGrp="1"/>
          </p:cNvSpPr>
          <p:nvPr>
            <p:ph type="sldNum" sz="quarter" idx="11"/>
          </p:nvPr>
        </p:nvSpPr>
        <p:spPr/>
        <p:txBody>
          <a:bodyPr/>
          <a:lstStyle/>
          <a:p>
            <a:fld id="{2ABE124A-B5C5-46E0-B944-45307B126769}" type="slidenum">
              <a:rPr lang="en-AU" smtClean="0"/>
              <a:pPr/>
              <a:t>20</a:t>
            </a:fld>
            <a:r>
              <a:rPr lang="en-AU" smtClean="0"/>
              <a:t>  |</a:t>
            </a:r>
            <a:endParaRPr lang="en-AU" dirty="0"/>
          </a:p>
        </p:txBody>
      </p:sp>
    </p:spTree>
    <p:extLst>
      <p:ext uri="{BB962C8B-B14F-4D97-AF65-F5344CB8AC3E}">
        <p14:creationId xmlns:p14="http://schemas.microsoft.com/office/powerpoint/2010/main" val="4658899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An Example:</a:t>
            </a:r>
            <a:br>
              <a:rPr lang="en-US" dirty="0"/>
            </a:br>
            <a:r>
              <a:rPr lang="en-US" dirty="0"/>
              <a:t>Process Execution on Public Blockchain</a:t>
            </a:r>
          </a:p>
        </p:txBody>
      </p:sp>
      <p:sp>
        <p:nvSpPr>
          <p:cNvPr id="3" name="Rounded Rectangle 2"/>
          <p:cNvSpPr/>
          <p:nvPr/>
        </p:nvSpPr>
        <p:spPr>
          <a:xfrm>
            <a:off x="1671338" y="1993405"/>
            <a:ext cx="1147302" cy="6865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a:t>(First Activity)</a:t>
            </a:r>
          </a:p>
        </p:txBody>
      </p:sp>
      <p:sp>
        <p:nvSpPr>
          <p:cNvPr id="5" name="Rounded Rectangle 4"/>
          <p:cNvSpPr/>
          <p:nvPr/>
        </p:nvSpPr>
        <p:spPr>
          <a:xfrm>
            <a:off x="3616084" y="1993405"/>
            <a:ext cx="1964028" cy="6865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a:t>(Fast Automated Response)</a:t>
            </a:r>
          </a:p>
        </p:txBody>
      </p:sp>
      <p:sp>
        <p:nvSpPr>
          <p:cNvPr id="6" name="Rounded Rectangle 5"/>
          <p:cNvSpPr/>
          <p:nvPr/>
        </p:nvSpPr>
        <p:spPr>
          <a:xfrm>
            <a:off x="3616084" y="2886540"/>
            <a:ext cx="1964028" cy="6865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a:t>…</a:t>
            </a:r>
          </a:p>
        </p:txBody>
      </p:sp>
      <p:sp>
        <p:nvSpPr>
          <p:cNvPr id="7" name="Diamond 6"/>
          <p:cNvSpPr/>
          <p:nvPr/>
        </p:nvSpPr>
        <p:spPr>
          <a:xfrm>
            <a:off x="3041167" y="2151373"/>
            <a:ext cx="370620" cy="370620"/>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9" name="Straight Arrow Connector 8"/>
          <p:cNvCxnSpPr>
            <a:stCxn id="3" idx="3"/>
            <a:endCxn id="7" idx="1"/>
          </p:cNvCxnSpPr>
          <p:nvPr/>
        </p:nvCxnSpPr>
        <p:spPr>
          <a:xfrm flipV="1">
            <a:off x="2818640" y="2336683"/>
            <a:ext cx="222527"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Elbow Connector 10"/>
          <p:cNvCxnSpPr>
            <a:stCxn id="7" idx="3"/>
            <a:endCxn id="5" idx="1"/>
          </p:cNvCxnSpPr>
          <p:nvPr/>
        </p:nvCxnSpPr>
        <p:spPr>
          <a:xfrm>
            <a:off x="3411787" y="2336683"/>
            <a:ext cx="204297" cy="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Elbow Connector 12"/>
          <p:cNvCxnSpPr>
            <a:stCxn id="7" idx="2"/>
            <a:endCxn id="6" idx="1"/>
          </p:cNvCxnSpPr>
          <p:nvPr/>
        </p:nvCxnSpPr>
        <p:spPr>
          <a:xfrm rot="16200000" flipH="1">
            <a:off x="3067367" y="2681102"/>
            <a:ext cx="707827" cy="38960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Rounded Rectangle 13"/>
          <p:cNvSpPr/>
          <p:nvPr/>
        </p:nvSpPr>
        <p:spPr>
          <a:xfrm>
            <a:off x="5964068" y="1993404"/>
            <a:ext cx="1776284" cy="6865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a:t>(Slow or Manual Response)</a:t>
            </a:r>
          </a:p>
        </p:txBody>
      </p:sp>
      <p:cxnSp>
        <p:nvCxnSpPr>
          <p:cNvPr id="15" name="Elbow Connector 14"/>
          <p:cNvCxnSpPr>
            <a:stCxn id="5" idx="3"/>
            <a:endCxn id="14" idx="1"/>
          </p:cNvCxnSpPr>
          <p:nvPr/>
        </p:nvCxnSpPr>
        <p:spPr>
          <a:xfrm flipV="1">
            <a:off x="5580112" y="2336684"/>
            <a:ext cx="383956" cy="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Oval 28"/>
          <p:cNvSpPr/>
          <p:nvPr/>
        </p:nvSpPr>
        <p:spPr>
          <a:xfrm>
            <a:off x="961994" y="2221242"/>
            <a:ext cx="230879" cy="230879"/>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0" name="Oval 29"/>
          <p:cNvSpPr/>
          <p:nvPr/>
        </p:nvSpPr>
        <p:spPr>
          <a:xfrm>
            <a:off x="8085537" y="2221242"/>
            <a:ext cx="230879" cy="230879"/>
          </a:xfrm>
          <a:prstGeom prst="ellipse">
            <a:avLst/>
          </a:prstGeom>
          <a:solidFill>
            <a:schemeClr val="bg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32" name="Straight Arrow Connector 31"/>
          <p:cNvCxnSpPr>
            <a:stCxn id="29" idx="6"/>
            <a:endCxn id="3" idx="1"/>
          </p:cNvCxnSpPr>
          <p:nvPr/>
        </p:nvCxnSpPr>
        <p:spPr>
          <a:xfrm>
            <a:off x="1192873" y="2336682"/>
            <a:ext cx="478465" cy="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14" idx="3"/>
            <a:endCxn id="30" idx="2"/>
          </p:cNvCxnSpPr>
          <p:nvPr/>
        </p:nvCxnSpPr>
        <p:spPr>
          <a:xfrm flipV="1">
            <a:off x="7740352" y="2336682"/>
            <a:ext cx="345185"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425175" y="3660638"/>
            <a:ext cx="8327375" cy="1754327"/>
          </a:xfrm>
          <a:prstGeom prst="rect">
            <a:avLst/>
          </a:prstGeom>
          <a:noFill/>
        </p:spPr>
        <p:txBody>
          <a:bodyPr wrap="square" rtlCol="0">
            <a:spAutoFit/>
          </a:bodyPr>
          <a:lstStyle/>
          <a:p>
            <a:pPr marL="285750" indent="-285750">
              <a:buFont typeface="Arial"/>
              <a:buChar char="•"/>
            </a:pPr>
            <a:r>
              <a:rPr lang="en-AU" dirty="0"/>
              <a:t>A process instance can be represented as a smart contract on a blockchain</a:t>
            </a:r>
            <a:r>
              <a:rPr lang="en-AU" dirty="0" smtClean="0"/>
              <a:t>.</a:t>
            </a:r>
            <a:endParaRPr lang="en-AU" dirty="0"/>
          </a:p>
          <a:p>
            <a:pPr marL="285750" indent="-285750">
              <a:buFont typeface="Arial"/>
              <a:buChar char="•"/>
            </a:pPr>
            <a:r>
              <a:rPr lang="en-AU" dirty="0"/>
              <a:t>Each activity in the process can be a different function in the smart contract </a:t>
            </a:r>
            <a:r>
              <a:rPr lang="en-AU" dirty="0" smtClean="0"/>
              <a:t>API</a:t>
            </a:r>
            <a:endParaRPr lang="en-AU" dirty="0"/>
          </a:p>
          <a:p>
            <a:pPr marL="285750" indent="-285750">
              <a:buFont typeface="Arial"/>
              <a:buChar char="•"/>
            </a:pPr>
            <a:r>
              <a:rPr lang="en-AU" dirty="0"/>
              <a:t>An off-chain “trigger component” on a cloud or enterprise server watches a blockchain node and invokes the next activity in the </a:t>
            </a:r>
            <a:r>
              <a:rPr lang="en-AU" dirty="0" smtClean="0"/>
              <a:t>process</a:t>
            </a:r>
          </a:p>
          <a:p>
            <a:pPr marL="742950" lvl="1" indent="-285750">
              <a:buFont typeface="Arial"/>
              <a:buChar char="•"/>
            </a:pPr>
            <a:r>
              <a:rPr lang="en-AU" dirty="0" smtClean="0"/>
              <a:t>If activity is automated: fast; otherwise: slow(</a:t>
            </a:r>
            <a:r>
              <a:rPr lang="en-AU" dirty="0" err="1" smtClean="0"/>
              <a:t>er</a:t>
            </a:r>
            <a:r>
              <a:rPr lang="en-AU" dirty="0" smtClean="0"/>
              <a:t>) e.g</a:t>
            </a:r>
            <a:r>
              <a:rPr lang="en-AU" dirty="0"/>
              <a:t>. in response to some manual </a:t>
            </a:r>
            <a:r>
              <a:rPr lang="en-AU" dirty="0" smtClean="0"/>
              <a:t>activity</a:t>
            </a:r>
            <a:endParaRPr lang="en-AU" dirty="0"/>
          </a:p>
        </p:txBody>
      </p:sp>
      <p:sp>
        <p:nvSpPr>
          <p:cNvPr id="38" name="Footer Placeholder 37"/>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39" name="Slide Number Placeholder 38"/>
          <p:cNvSpPr>
            <a:spLocks noGrp="1"/>
          </p:cNvSpPr>
          <p:nvPr>
            <p:ph type="sldNum" sz="quarter" idx="11"/>
          </p:nvPr>
        </p:nvSpPr>
        <p:spPr/>
        <p:txBody>
          <a:bodyPr/>
          <a:lstStyle/>
          <a:p>
            <a:fld id="{2ABE124A-B5C5-46E0-B944-45307B126769}" type="slidenum">
              <a:rPr lang="en-AU" smtClean="0"/>
              <a:pPr/>
              <a:t>21</a:t>
            </a:fld>
            <a:r>
              <a:rPr lang="en-AU" smtClean="0"/>
              <a:t>  |</a:t>
            </a:r>
            <a:endParaRPr lang="en-AU" dirty="0"/>
          </a:p>
        </p:txBody>
      </p:sp>
    </p:spTree>
    <p:extLst>
      <p:ext uri="{BB962C8B-B14F-4D97-AF65-F5344CB8AC3E}">
        <p14:creationId xmlns:p14="http://schemas.microsoft.com/office/powerpoint/2010/main" val="26733652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Latency of Process Execution on Public Blockchain</a:t>
            </a:r>
          </a:p>
        </p:txBody>
      </p:sp>
      <p:sp>
        <p:nvSpPr>
          <p:cNvPr id="3" name="Rounded Rectangle 2"/>
          <p:cNvSpPr/>
          <p:nvPr/>
        </p:nvSpPr>
        <p:spPr>
          <a:xfrm>
            <a:off x="611560" y="2141901"/>
            <a:ext cx="1147302" cy="6865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a:t>(First Activity)</a:t>
            </a:r>
          </a:p>
        </p:txBody>
      </p:sp>
      <p:sp>
        <p:nvSpPr>
          <p:cNvPr id="5" name="Rounded Rectangle 4"/>
          <p:cNvSpPr/>
          <p:nvPr/>
        </p:nvSpPr>
        <p:spPr>
          <a:xfrm>
            <a:off x="2483768" y="2141901"/>
            <a:ext cx="1872208" cy="6865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a:t>(Fast Automated Response)</a:t>
            </a:r>
          </a:p>
        </p:txBody>
      </p:sp>
      <p:sp>
        <p:nvSpPr>
          <p:cNvPr id="6" name="Rounded Rectangle 5"/>
          <p:cNvSpPr/>
          <p:nvPr/>
        </p:nvSpPr>
        <p:spPr>
          <a:xfrm>
            <a:off x="2483768" y="3035036"/>
            <a:ext cx="1872208" cy="6865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a:t>…</a:t>
            </a:r>
          </a:p>
        </p:txBody>
      </p:sp>
      <p:sp>
        <p:nvSpPr>
          <p:cNvPr id="7" name="Diamond 6"/>
          <p:cNvSpPr/>
          <p:nvPr/>
        </p:nvSpPr>
        <p:spPr>
          <a:xfrm>
            <a:off x="1907704" y="2299869"/>
            <a:ext cx="370620" cy="370620"/>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9" name="Straight Arrow Connector 8"/>
          <p:cNvCxnSpPr>
            <a:stCxn id="3" idx="3"/>
            <a:endCxn id="7" idx="1"/>
          </p:cNvCxnSpPr>
          <p:nvPr/>
        </p:nvCxnSpPr>
        <p:spPr>
          <a:xfrm flipV="1">
            <a:off x="1758862" y="2485179"/>
            <a:ext cx="148842"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Elbow Connector 10"/>
          <p:cNvCxnSpPr>
            <a:stCxn id="7" idx="3"/>
            <a:endCxn id="5" idx="1"/>
          </p:cNvCxnSpPr>
          <p:nvPr/>
        </p:nvCxnSpPr>
        <p:spPr>
          <a:xfrm>
            <a:off x="2278324" y="2485179"/>
            <a:ext cx="205444" cy="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Elbow Connector 12"/>
          <p:cNvCxnSpPr>
            <a:stCxn id="7" idx="2"/>
            <a:endCxn id="6" idx="1"/>
          </p:cNvCxnSpPr>
          <p:nvPr/>
        </p:nvCxnSpPr>
        <p:spPr>
          <a:xfrm rot="16200000" flipH="1">
            <a:off x="1934478" y="2829025"/>
            <a:ext cx="707827" cy="39075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Rounded Rectangle 13"/>
          <p:cNvSpPr/>
          <p:nvPr/>
        </p:nvSpPr>
        <p:spPr>
          <a:xfrm>
            <a:off x="4572000" y="2141900"/>
            <a:ext cx="1872208" cy="6865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a:t>(Slow or Manual Response)</a:t>
            </a:r>
          </a:p>
        </p:txBody>
      </p:sp>
      <p:cxnSp>
        <p:nvCxnSpPr>
          <p:cNvPr id="15" name="Elbow Connector 14"/>
          <p:cNvCxnSpPr>
            <a:stCxn id="5" idx="3"/>
            <a:endCxn id="14" idx="1"/>
          </p:cNvCxnSpPr>
          <p:nvPr/>
        </p:nvCxnSpPr>
        <p:spPr>
          <a:xfrm flipV="1">
            <a:off x="4355976" y="2485180"/>
            <a:ext cx="216024" cy="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1152829" y="1482890"/>
            <a:ext cx="1304781" cy="308418"/>
          </a:xfrm>
          <a:prstGeom prst="rect">
            <a:avLst/>
          </a:prstGeom>
          <a:noFill/>
        </p:spPr>
        <p:txBody>
          <a:bodyPr wrap="none" rtlCol="0">
            <a:spAutoFit/>
          </a:bodyPr>
          <a:lstStyle/>
          <a:p>
            <a:r>
              <a:rPr lang="en-AU" dirty="0"/>
              <a:t>1.5 x </a:t>
            </a:r>
            <a:r>
              <a:rPr lang="en-AU" dirty="0" err="1"/>
              <a:t>interblock</a:t>
            </a:r>
            <a:endParaRPr lang="en-AU" dirty="0"/>
          </a:p>
        </p:txBody>
      </p:sp>
      <p:sp>
        <p:nvSpPr>
          <p:cNvPr id="20" name="TextBox 19"/>
          <p:cNvSpPr txBox="1"/>
          <p:nvPr/>
        </p:nvSpPr>
        <p:spPr>
          <a:xfrm>
            <a:off x="3000364" y="1511063"/>
            <a:ext cx="1298369" cy="308418"/>
          </a:xfrm>
          <a:prstGeom prst="rect">
            <a:avLst/>
          </a:prstGeom>
          <a:noFill/>
        </p:spPr>
        <p:txBody>
          <a:bodyPr wrap="none" rtlCol="0">
            <a:spAutoFit/>
          </a:bodyPr>
          <a:lstStyle/>
          <a:p>
            <a:r>
              <a:rPr lang="en-AU" dirty="0"/>
              <a:t>+ 2 x </a:t>
            </a:r>
            <a:r>
              <a:rPr lang="en-AU" dirty="0" err="1"/>
              <a:t>interblock</a:t>
            </a:r>
            <a:endParaRPr lang="en-AU" dirty="0"/>
          </a:p>
        </p:txBody>
      </p:sp>
      <p:sp>
        <p:nvSpPr>
          <p:cNvPr id="21" name="TextBox 20"/>
          <p:cNvSpPr txBox="1"/>
          <p:nvPr/>
        </p:nvSpPr>
        <p:spPr>
          <a:xfrm>
            <a:off x="4608073" y="1490758"/>
            <a:ext cx="1509772" cy="524503"/>
          </a:xfrm>
          <a:prstGeom prst="rect">
            <a:avLst/>
          </a:prstGeom>
          <a:noFill/>
        </p:spPr>
        <p:txBody>
          <a:bodyPr wrap="none" rtlCol="0">
            <a:spAutoFit/>
          </a:bodyPr>
          <a:lstStyle/>
          <a:p>
            <a:r>
              <a:rPr lang="en-AU" dirty="0"/>
              <a:t>+ activity duration</a:t>
            </a:r>
            <a:br>
              <a:rPr lang="en-AU" dirty="0"/>
            </a:br>
            <a:r>
              <a:rPr lang="en-AU" dirty="0"/>
              <a:t>+ 1.5 x </a:t>
            </a:r>
            <a:r>
              <a:rPr lang="en-AU" dirty="0" err="1"/>
              <a:t>interblock</a:t>
            </a:r>
            <a:endParaRPr lang="en-AU" dirty="0"/>
          </a:p>
        </p:txBody>
      </p:sp>
      <p:sp>
        <p:nvSpPr>
          <p:cNvPr id="29" name="Oval 28"/>
          <p:cNvSpPr/>
          <p:nvPr/>
        </p:nvSpPr>
        <p:spPr>
          <a:xfrm>
            <a:off x="179512" y="2369738"/>
            <a:ext cx="230879" cy="230879"/>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0" name="Oval 29"/>
          <p:cNvSpPr/>
          <p:nvPr/>
        </p:nvSpPr>
        <p:spPr>
          <a:xfrm>
            <a:off x="6645377" y="2369738"/>
            <a:ext cx="230879" cy="230879"/>
          </a:xfrm>
          <a:prstGeom prst="ellipse">
            <a:avLst/>
          </a:prstGeom>
          <a:solidFill>
            <a:schemeClr val="bg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32" name="Straight Arrow Connector 31"/>
          <p:cNvCxnSpPr>
            <a:stCxn id="29" idx="6"/>
            <a:endCxn id="3" idx="1"/>
          </p:cNvCxnSpPr>
          <p:nvPr/>
        </p:nvCxnSpPr>
        <p:spPr>
          <a:xfrm>
            <a:off x="410391" y="2485178"/>
            <a:ext cx="201169" cy="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14" idx="3"/>
            <a:endCxn id="30" idx="2"/>
          </p:cNvCxnSpPr>
          <p:nvPr/>
        </p:nvCxnSpPr>
        <p:spPr>
          <a:xfrm flipV="1">
            <a:off x="6444208" y="2485178"/>
            <a:ext cx="201169"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425175" y="3695461"/>
            <a:ext cx="8327375" cy="1754327"/>
          </a:xfrm>
          <a:prstGeom prst="rect">
            <a:avLst/>
          </a:prstGeom>
          <a:noFill/>
        </p:spPr>
        <p:txBody>
          <a:bodyPr wrap="square" rtlCol="0">
            <a:spAutoFit/>
          </a:bodyPr>
          <a:lstStyle/>
          <a:p>
            <a:pPr marL="285750" indent="-285750">
              <a:buFont typeface="Arial"/>
              <a:buChar char="•"/>
            </a:pPr>
            <a:r>
              <a:rPr lang="en-AU" dirty="0"/>
              <a:t>The first activity will arrive in “the middle” of some </a:t>
            </a:r>
            <a:r>
              <a:rPr lang="en-AU" dirty="0" err="1"/>
              <a:t>interblock</a:t>
            </a:r>
            <a:r>
              <a:rPr lang="en-AU" dirty="0"/>
              <a:t> time window, so takes 1.5 x </a:t>
            </a:r>
            <a:r>
              <a:rPr lang="en-AU" dirty="0" err="1"/>
              <a:t>interblock</a:t>
            </a:r>
            <a:r>
              <a:rPr lang="en-AU" dirty="0"/>
              <a:t> </a:t>
            </a:r>
            <a:r>
              <a:rPr lang="en-AU" dirty="0" smtClean="0"/>
              <a:t>times.</a:t>
            </a:r>
          </a:p>
          <a:p>
            <a:pPr marL="285750" indent="-285750">
              <a:buFont typeface="Arial"/>
              <a:buChar char="•"/>
            </a:pPr>
            <a:r>
              <a:rPr lang="en-AU" dirty="0" smtClean="0"/>
              <a:t>If </a:t>
            </a:r>
            <a:r>
              <a:rPr lang="en-AU" dirty="0"/>
              <a:t>activity response is very fast (in the same </a:t>
            </a:r>
            <a:r>
              <a:rPr lang="en-AU" dirty="0" err="1"/>
              <a:t>interblock</a:t>
            </a:r>
            <a:r>
              <a:rPr lang="en-AU" dirty="0"/>
              <a:t> time window), it will still be too late to include in the next block, so will take 2 x </a:t>
            </a:r>
            <a:r>
              <a:rPr lang="en-AU" dirty="0" err="1"/>
              <a:t>interblock</a:t>
            </a:r>
            <a:r>
              <a:rPr lang="en-AU" dirty="0"/>
              <a:t> times</a:t>
            </a:r>
            <a:r>
              <a:rPr lang="en-AU" dirty="0" smtClean="0"/>
              <a:t>.</a:t>
            </a:r>
            <a:endParaRPr lang="en-AU" dirty="0"/>
          </a:p>
          <a:p>
            <a:pPr marL="285750" indent="-285750">
              <a:buFont typeface="Arial"/>
              <a:buChar char="•"/>
            </a:pPr>
            <a:r>
              <a:rPr lang="en-AU" dirty="0"/>
              <a:t>If the activity response is very slow (longer than the </a:t>
            </a:r>
            <a:r>
              <a:rPr lang="en-AU" dirty="0" err="1"/>
              <a:t>interblock</a:t>
            </a:r>
            <a:r>
              <a:rPr lang="en-AU" dirty="0"/>
              <a:t> time window), it will arrive in “the middle” of some future </a:t>
            </a:r>
            <a:r>
              <a:rPr lang="en-AU" dirty="0" err="1"/>
              <a:t>interblock</a:t>
            </a:r>
            <a:r>
              <a:rPr lang="en-AU" dirty="0"/>
              <a:t> time window</a:t>
            </a:r>
          </a:p>
        </p:txBody>
      </p:sp>
      <p:sp>
        <p:nvSpPr>
          <p:cNvPr id="49" name="TextBox 48"/>
          <p:cNvSpPr txBox="1"/>
          <p:nvPr/>
        </p:nvSpPr>
        <p:spPr>
          <a:xfrm>
            <a:off x="7020272" y="1597938"/>
            <a:ext cx="1999762" cy="2123658"/>
          </a:xfrm>
          <a:prstGeom prst="rect">
            <a:avLst/>
          </a:prstGeom>
          <a:noFill/>
          <a:ln>
            <a:solidFill>
              <a:schemeClr val="tx1"/>
            </a:solidFill>
          </a:ln>
        </p:spPr>
        <p:txBody>
          <a:bodyPr wrap="square" rtlCol="0">
            <a:spAutoFit/>
          </a:bodyPr>
          <a:lstStyle/>
          <a:p>
            <a:r>
              <a:rPr lang="en-AU" sz="1200" dirty="0"/>
              <a:t>Here, the design does not use confirmation blocks.</a:t>
            </a:r>
          </a:p>
          <a:p>
            <a:endParaRPr lang="en-AU" sz="1200" dirty="0"/>
          </a:p>
          <a:p>
            <a:r>
              <a:rPr lang="en-AU" sz="1200" dirty="0"/>
              <a:t>Quick &amp; dirty!</a:t>
            </a:r>
          </a:p>
          <a:p>
            <a:r>
              <a:rPr lang="en-AU" sz="1200" dirty="0"/>
              <a:t>Assumes averages (median or mean)!</a:t>
            </a:r>
          </a:p>
          <a:p>
            <a:pPr marL="180975" indent="-180975">
              <a:buFont typeface="Arial" panose="020B0604020202020204" pitchFamily="34" charset="0"/>
              <a:buChar char="•"/>
            </a:pPr>
            <a:r>
              <a:rPr lang="en-AU" sz="1200" dirty="0"/>
              <a:t>Transactions arrive in the middle of an </a:t>
            </a:r>
            <a:r>
              <a:rPr lang="en-AU" sz="1200" dirty="0" err="1"/>
              <a:t>interblock</a:t>
            </a:r>
            <a:r>
              <a:rPr lang="en-AU" sz="1200" dirty="0"/>
              <a:t> time window</a:t>
            </a:r>
          </a:p>
          <a:p>
            <a:pPr marL="180975" indent="-180975">
              <a:buFont typeface="Arial" panose="020B0604020202020204" pitchFamily="34" charset="0"/>
              <a:buChar char="•"/>
            </a:pPr>
            <a:r>
              <a:rPr lang="en-AU" sz="1200" dirty="0"/>
              <a:t>Uniform average </a:t>
            </a:r>
            <a:r>
              <a:rPr lang="en-AU" sz="1200" dirty="0" err="1"/>
              <a:t>interblock</a:t>
            </a:r>
            <a:r>
              <a:rPr lang="en-AU" sz="1200" dirty="0"/>
              <a:t> time</a:t>
            </a:r>
          </a:p>
        </p:txBody>
      </p:sp>
      <p:sp>
        <p:nvSpPr>
          <p:cNvPr id="40" name="Footer Placeholder 39"/>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41" name="Slide Number Placeholder 40"/>
          <p:cNvSpPr>
            <a:spLocks noGrp="1"/>
          </p:cNvSpPr>
          <p:nvPr>
            <p:ph type="sldNum" sz="quarter" idx="11"/>
          </p:nvPr>
        </p:nvSpPr>
        <p:spPr/>
        <p:txBody>
          <a:bodyPr/>
          <a:lstStyle/>
          <a:p>
            <a:fld id="{2ABE124A-B5C5-46E0-B944-45307B126769}" type="slidenum">
              <a:rPr lang="en-AU" smtClean="0"/>
              <a:pPr/>
              <a:t>22</a:t>
            </a:fld>
            <a:r>
              <a:rPr lang="en-AU" smtClean="0"/>
              <a:t>  |</a:t>
            </a:r>
            <a:endParaRPr lang="en-AU" dirty="0"/>
          </a:p>
        </p:txBody>
      </p:sp>
    </p:spTree>
    <p:extLst>
      <p:ext uri="{BB962C8B-B14F-4D97-AF65-F5344CB8AC3E}">
        <p14:creationId xmlns:p14="http://schemas.microsoft.com/office/powerpoint/2010/main" val="1445365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 xmlns:a16="http://schemas.microsoft.com/office/drawing/2014/main" id="{943345C1-4D37-4A71-AA0D-E28B7FEF80BA}"/>
              </a:ext>
            </a:extLst>
          </p:cNvPr>
          <p:cNvSpPr>
            <a:spLocks noGrp="1"/>
          </p:cNvSpPr>
          <p:nvPr>
            <p:ph type="title"/>
          </p:nvPr>
        </p:nvSpPr>
        <p:spPr/>
        <p:txBody>
          <a:bodyPr/>
          <a:lstStyle/>
          <a:p>
            <a:r>
              <a:rPr lang="en-US" dirty="0"/>
              <a:t>Student Task</a:t>
            </a:r>
          </a:p>
        </p:txBody>
      </p:sp>
      <p:sp>
        <p:nvSpPr>
          <p:cNvPr id="6" name="Inhaltsplatzhalter 5">
            <a:extLst>
              <a:ext uri="{FF2B5EF4-FFF2-40B4-BE49-F238E27FC236}">
                <a16:creationId xmlns="" xmlns:a16="http://schemas.microsoft.com/office/drawing/2014/main" id="{12273649-C61A-4FD0-934E-A167647613BE}"/>
              </a:ext>
            </a:extLst>
          </p:cNvPr>
          <p:cNvSpPr>
            <a:spLocks noGrp="1"/>
          </p:cNvSpPr>
          <p:nvPr>
            <p:ph idx="1"/>
          </p:nvPr>
        </p:nvSpPr>
        <p:spPr/>
        <p:txBody>
          <a:bodyPr numCol="1"/>
          <a:lstStyle/>
          <a:p>
            <a:r>
              <a:rPr lang="en-US" dirty="0"/>
              <a:t>How would application-level latency be impacted by using 3 confirmation blocks?</a:t>
            </a:r>
          </a:p>
        </p:txBody>
      </p:sp>
      <p:pic>
        <p:nvPicPr>
          <p:cNvPr id="7" name="Grafik 6" descr="Chat">
            <a:extLst>
              <a:ext uri="{FF2B5EF4-FFF2-40B4-BE49-F238E27FC236}">
                <a16:creationId xmlns="" xmlns:a16="http://schemas.microsoft.com/office/drawing/2014/main" id="{10FC51EF-6D7D-4CFA-9E9B-A633B5B95CE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 xmlns:asvg="http://schemas.microsoft.com/office/drawing/2016/SVG/main" r:embed="rId3"/>
              </a:ext>
            </a:extLst>
          </a:blip>
          <a:stretch>
            <a:fillRect/>
          </a:stretch>
        </p:blipFill>
        <p:spPr>
          <a:xfrm>
            <a:off x="6430959" y="329635"/>
            <a:ext cx="685799" cy="685799"/>
          </a:xfrm>
          <a:prstGeom prst="rect">
            <a:avLst/>
          </a:prstGeom>
        </p:spPr>
      </p:pic>
      <p:pic>
        <p:nvPicPr>
          <p:cNvPr id="8" name="Grafik 7" descr="Benutzer">
            <a:extLst>
              <a:ext uri="{FF2B5EF4-FFF2-40B4-BE49-F238E27FC236}">
                <a16:creationId xmlns="" xmlns:a16="http://schemas.microsoft.com/office/drawing/2014/main" id="{C1AD3D69-FEBA-481D-A990-6AB4565D03B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 xmlns:asvg="http://schemas.microsoft.com/office/drawing/2016/SVG/main" r:embed="rId5"/>
              </a:ext>
            </a:extLst>
          </a:blip>
          <a:stretch>
            <a:fillRect/>
          </a:stretch>
        </p:blipFill>
        <p:spPr>
          <a:xfrm>
            <a:off x="5054202" y="287999"/>
            <a:ext cx="767955" cy="767955"/>
          </a:xfrm>
          <a:prstGeom prst="rect">
            <a:avLst/>
          </a:prstGeom>
        </p:spPr>
      </p:pic>
      <p:pic>
        <p:nvPicPr>
          <p:cNvPr id="9" name="Grafik 8" descr="Bleistift">
            <a:extLst>
              <a:ext uri="{FF2B5EF4-FFF2-40B4-BE49-F238E27FC236}">
                <a16:creationId xmlns="" xmlns:a16="http://schemas.microsoft.com/office/drawing/2014/main" id="{3CB166A1-F7AB-4F8D-A5BB-3A7DEBCBDAD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 xmlns:asvg="http://schemas.microsoft.com/office/drawing/2016/SVG/main" r:embed="rId7"/>
              </a:ext>
            </a:extLst>
          </a:blip>
          <a:stretch>
            <a:fillRect/>
          </a:stretch>
        </p:blipFill>
        <p:spPr>
          <a:xfrm>
            <a:off x="5950744" y="496162"/>
            <a:ext cx="351628" cy="351628"/>
          </a:xfrm>
          <a:prstGeom prst="rect">
            <a:avLst/>
          </a:prstGeom>
        </p:spPr>
      </p:pic>
      <p:sp>
        <p:nvSpPr>
          <p:cNvPr id="2" name="Footer Placeholder 1"/>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23</a:t>
            </a:fld>
            <a:r>
              <a:rPr lang="en-AU" smtClean="0"/>
              <a:t>  |</a:t>
            </a:r>
            <a:endParaRPr lang="en-AU" dirty="0"/>
          </a:p>
        </p:txBody>
      </p:sp>
    </p:spTree>
    <p:extLst>
      <p:ext uri="{BB962C8B-B14F-4D97-AF65-F5344CB8AC3E}">
        <p14:creationId xmlns:p14="http://schemas.microsoft.com/office/powerpoint/2010/main" val="34212449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Simulation for Latency Estimation</a:t>
            </a:r>
            <a:endParaRPr lang="en-US" dirty="0"/>
          </a:p>
        </p:txBody>
      </p:sp>
      <p:sp>
        <p:nvSpPr>
          <p:cNvPr id="3" name="Content Placeholder 2"/>
          <p:cNvSpPr>
            <a:spLocks noGrp="1"/>
          </p:cNvSpPr>
          <p:nvPr>
            <p:ph idx="1"/>
          </p:nvPr>
        </p:nvSpPr>
        <p:spPr>
          <a:xfrm>
            <a:off x="419100" y="1526160"/>
            <a:ext cx="8096250" cy="4067644"/>
          </a:xfrm>
        </p:spPr>
        <p:txBody>
          <a:bodyPr>
            <a:normAutofit fontScale="92500" lnSpcReduction="10000"/>
          </a:bodyPr>
          <a:lstStyle/>
          <a:p>
            <a:r>
              <a:rPr lang="en-US" dirty="0"/>
              <a:t>e.g. using Palladio</a:t>
            </a:r>
          </a:p>
          <a:p>
            <a:pPr lvl="1"/>
            <a:r>
              <a:rPr lang="en-US" sz="1700" dirty="0"/>
              <a:t>Open source, Component-Based</a:t>
            </a:r>
          </a:p>
          <a:p>
            <a:pPr lvl="3"/>
            <a:r>
              <a:rPr lang="en-US" sz="1700" dirty="0">
                <a:hlinkClick r:id="rId3"/>
              </a:rPr>
              <a:t>https://www.palladio-simulator.com/home/</a:t>
            </a:r>
            <a:endParaRPr lang="en-US" sz="1700" dirty="0"/>
          </a:p>
          <a:p>
            <a:pPr lvl="1"/>
            <a:r>
              <a:rPr lang="en-US" sz="1700" dirty="0"/>
              <a:t>Widely used for performance modelling and simulating</a:t>
            </a:r>
          </a:p>
          <a:p>
            <a:pPr lvl="1"/>
            <a:r>
              <a:rPr lang="en-US" sz="1700" dirty="0"/>
              <a:t>UML-like notation</a:t>
            </a:r>
          </a:p>
          <a:p>
            <a:pPr lvl="1"/>
            <a:endParaRPr lang="en-US" dirty="0"/>
          </a:p>
          <a:p>
            <a:r>
              <a:rPr lang="en-US" dirty="0"/>
              <a:t>Need to Benchmark Transaction Inclusion on Blockchain</a:t>
            </a:r>
          </a:p>
          <a:p>
            <a:pPr lvl="1"/>
            <a:r>
              <a:rPr lang="en-US" sz="1600" dirty="0"/>
              <a:t>Treat the blockchain as a black box – </a:t>
            </a:r>
            <a:r>
              <a:rPr lang="en-US" sz="1600" dirty="0" err="1"/>
              <a:t>txns</a:t>
            </a:r>
            <a:r>
              <a:rPr lang="en-US" sz="1600" dirty="0"/>
              <a:t> in/</a:t>
            </a:r>
            <a:r>
              <a:rPr lang="en-US" sz="1600" dirty="0" err="1"/>
              <a:t>txns</a:t>
            </a:r>
            <a:r>
              <a:rPr lang="en-US" sz="1600" dirty="0"/>
              <a:t> out</a:t>
            </a:r>
          </a:p>
          <a:p>
            <a:pPr lvl="1"/>
            <a:r>
              <a:rPr lang="en-US" sz="1600" dirty="0"/>
              <a:t>Measure time between submitting a transaction and receiving verification by a given number of confirmation blocks</a:t>
            </a:r>
          </a:p>
          <a:p>
            <a:pPr lvl="3"/>
            <a:r>
              <a:rPr lang="en-US" sz="1400" dirty="0"/>
              <a:t>Not just averages; measure the distribution of times</a:t>
            </a:r>
          </a:p>
          <a:p>
            <a:pPr lvl="1"/>
            <a:r>
              <a:rPr lang="en-US" sz="1600" dirty="0"/>
              <a:t>Also benchmark trigger implementation that invokes </a:t>
            </a:r>
            <a:r>
              <a:rPr lang="en-US" sz="1600" dirty="0" err="1"/>
              <a:t>txns</a:t>
            </a:r>
            <a:endParaRPr lang="en-US" sz="1600" dirty="0"/>
          </a:p>
          <a:p>
            <a:pPr lvl="1"/>
            <a:endParaRPr lang="en-US" dirty="0"/>
          </a:p>
          <a:p>
            <a:pPr marL="0" indent="0">
              <a:buNone/>
            </a:pPr>
            <a:r>
              <a:rPr lang="en-US" sz="1300" dirty="0"/>
              <a:t>“</a:t>
            </a:r>
            <a:r>
              <a:rPr lang="en-AU" sz="1300" dirty="0"/>
              <a:t>Predicting latency of blockchain-based systems using architectural modelling and simulation”</a:t>
            </a:r>
            <a:br>
              <a:rPr lang="en-AU" sz="1300" dirty="0"/>
            </a:br>
            <a:r>
              <a:rPr lang="en-US" sz="1300" dirty="0">
                <a:hlinkClick r:id="rId4"/>
              </a:rPr>
              <a:t>https://research.csiro.au/data61/wp-content/uploads/sites/85/2016/08/2017-ICSA-Blockchain-Latency-Sim-authors_copy.pdf</a:t>
            </a:r>
            <a:endParaRPr lang="en-US" dirty="0"/>
          </a:p>
        </p:txBody>
      </p:sp>
      <p:sp>
        <p:nvSpPr>
          <p:cNvPr id="4" name="Footer Placeholder 3"/>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24</a:t>
            </a:fld>
            <a:r>
              <a:rPr lang="en-AU" smtClean="0"/>
              <a:t>  |</a:t>
            </a:r>
            <a:endParaRPr lang="en-AU" dirty="0"/>
          </a:p>
        </p:txBody>
      </p:sp>
    </p:spTree>
    <p:extLst>
      <p:ext uri="{BB962C8B-B14F-4D97-AF65-F5344CB8AC3E}">
        <p14:creationId xmlns:p14="http://schemas.microsoft.com/office/powerpoint/2010/main" val="17856774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Simulation for Predicting Latency</a:t>
            </a:r>
          </a:p>
        </p:txBody>
      </p:sp>
      <p:pic>
        <p:nvPicPr>
          <p:cNvPr id="6" name="Content Placeholder 5"/>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51520" y="3603677"/>
            <a:ext cx="2370710" cy="1503962"/>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26015" y="2079714"/>
            <a:ext cx="2578968" cy="1961858"/>
          </a:xfrm>
          <a:prstGeom prst="rect">
            <a:avLst/>
          </a:prstGeom>
        </p:spPr>
      </p:pic>
      <p:pic>
        <p:nvPicPr>
          <p:cNvPr id="8" name="Content Placeholder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176924" y="1984677"/>
            <a:ext cx="2708890" cy="1961069"/>
          </a:xfrm>
          <a:prstGeom prst="rect">
            <a:avLst/>
          </a:prstGeom>
        </p:spPr>
      </p:pic>
      <p:sp>
        <p:nvSpPr>
          <p:cNvPr id="9" name="Right Arrow 8"/>
          <p:cNvSpPr/>
          <p:nvPr/>
        </p:nvSpPr>
        <p:spPr>
          <a:xfrm rot="19634880">
            <a:off x="2779946" y="3801419"/>
            <a:ext cx="488357" cy="3820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a:off x="5688568" y="2650344"/>
            <a:ext cx="488357" cy="3820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361217" y="5035117"/>
            <a:ext cx="2549299" cy="308418"/>
          </a:xfrm>
          <a:prstGeom prst="rect">
            <a:avLst/>
          </a:prstGeom>
          <a:noFill/>
        </p:spPr>
        <p:txBody>
          <a:bodyPr wrap="square" rtlCol="0">
            <a:spAutoFit/>
          </a:bodyPr>
          <a:lstStyle/>
          <a:p>
            <a:r>
              <a:rPr lang="en-US" dirty="0"/>
              <a:t>Micro Benchmarking</a:t>
            </a:r>
          </a:p>
        </p:txBody>
      </p:sp>
      <p:sp>
        <p:nvSpPr>
          <p:cNvPr id="12" name="TextBox 11"/>
          <p:cNvSpPr txBox="1"/>
          <p:nvPr/>
        </p:nvSpPr>
        <p:spPr>
          <a:xfrm>
            <a:off x="3375164" y="3974055"/>
            <a:ext cx="2364254" cy="308418"/>
          </a:xfrm>
          <a:prstGeom prst="rect">
            <a:avLst/>
          </a:prstGeom>
          <a:noFill/>
        </p:spPr>
        <p:txBody>
          <a:bodyPr wrap="square" rtlCol="0">
            <a:spAutoFit/>
          </a:bodyPr>
          <a:lstStyle/>
          <a:p>
            <a:r>
              <a:rPr lang="en-US" dirty="0"/>
              <a:t>Model Construction</a:t>
            </a:r>
          </a:p>
        </p:txBody>
      </p:sp>
      <p:sp>
        <p:nvSpPr>
          <p:cNvPr id="15" name="TextBox 14"/>
          <p:cNvSpPr txBox="1"/>
          <p:nvPr/>
        </p:nvSpPr>
        <p:spPr>
          <a:xfrm>
            <a:off x="7011363" y="4100553"/>
            <a:ext cx="1585908" cy="308418"/>
          </a:xfrm>
          <a:prstGeom prst="rect">
            <a:avLst/>
          </a:prstGeom>
          <a:noFill/>
        </p:spPr>
        <p:txBody>
          <a:bodyPr wrap="square" rtlCol="0">
            <a:spAutoFit/>
          </a:bodyPr>
          <a:lstStyle/>
          <a:p>
            <a:r>
              <a:rPr lang="en-US" dirty="0"/>
              <a:t>Simulation</a:t>
            </a:r>
          </a:p>
        </p:txBody>
      </p:sp>
      <p:grpSp>
        <p:nvGrpSpPr>
          <p:cNvPr id="34" name="Group 33"/>
          <p:cNvGrpSpPr/>
          <p:nvPr/>
        </p:nvGrpSpPr>
        <p:grpSpPr>
          <a:xfrm>
            <a:off x="684506" y="1489348"/>
            <a:ext cx="1720077" cy="1543064"/>
            <a:chOff x="618990" y="952721"/>
            <a:chExt cx="1504738" cy="1251543"/>
          </a:xfrm>
        </p:grpSpPr>
        <p:sp>
          <p:nvSpPr>
            <p:cNvPr id="13" name="Rectangle 12"/>
            <p:cNvSpPr/>
            <p:nvPr/>
          </p:nvSpPr>
          <p:spPr>
            <a:xfrm>
              <a:off x="1081400" y="952721"/>
              <a:ext cx="620610" cy="2849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618990" y="1428227"/>
              <a:ext cx="620610" cy="2849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1503118" y="1431880"/>
              <a:ext cx="620610" cy="2849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1081836" y="1919265"/>
              <a:ext cx="620610" cy="2849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Arrow Connector 25"/>
            <p:cNvCxnSpPr>
              <a:stCxn id="13" idx="2"/>
              <a:endCxn id="20" idx="0"/>
            </p:cNvCxnSpPr>
            <p:nvPr/>
          </p:nvCxnSpPr>
          <p:spPr>
            <a:xfrm>
              <a:off x="1391705" y="1237720"/>
              <a:ext cx="421718" cy="19416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13" idx="2"/>
              <a:endCxn id="18" idx="0"/>
            </p:cNvCxnSpPr>
            <p:nvPr/>
          </p:nvCxnSpPr>
          <p:spPr>
            <a:xfrm flipH="1">
              <a:off x="929295" y="1237720"/>
              <a:ext cx="462410" cy="190508"/>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20" idx="2"/>
              <a:endCxn id="21" idx="0"/>
            </p:cNvCxnSpPr>
            <p:nvPr/>
          </p:nvCxnSpPr>
          <p:spPr>
            <a:xfrm flipH="1">
              <a:off x="1392141" y="1716878"/>
              <a:ext cx="421282" cy="20238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18" idx="2"/>
              <a:endCxn id="21" idx="0"/>
            </p:cNvCxnSpPr>
            <p:nvPr/>
          </p:nvCxnSpPr>
          <p:spPr>
            <a:xfrm>
              <a:off x="929295" y="1713226"/>
              <a:ext cx="462846" cy="206039"/>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grpSp>
      <p:sp>
        <p:nvSpPr>
          <p:cNvPr id="35" name="TextBox 34"/>
          <p:cNvSpPr txBox="1"/>
          <p:nvPr/>
        </p:nvSpPr>
        <p:spPr>
          <a:xfrm>
            <a:off x="902412" y="3022168"/>
            <a:ext cx="1343234" cy="308418"/>
          </a:xfrm>
          <a:prstGeom prst="rect">
            <a:avLst/>
          </a:prstGeom>
          <a:noFill/>
        </p:spPr>
        <p:txBody>
          <a:bodyPr wrap="square" rtlCol="0">
            <a:spAutoFit/>
          </a:bodyPr>
          <a:lstStyle/>
          <a:p>
            <a:r>
              <a:rPr lang="en-US" dirty="0"/>
              <a:t>Architecture</a:t>
            </a:r>
          </a:p>
        </p:txBody>
      </p:sp>
      <p:sp>
        <p:nvSpPr>
          <p:cNvPr id="36" name="Right Arrow 35"/>
          <p:cNvSpPr/>
          <p:nvPr/>
        </p:nvSpPr>
        <p:spPr>
          <a:xfrm rot="1572599">
            <a:off x="2774681" y="2241232"/>
            <a:ext cx="488357" cy="3820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25</a:t>
            </a:fld>
            <a:r>
              <a:rPr lang="en-AU" smtClean="0"/>
              <a:t>  |</a:t>
            </a:r>
            <a:endParaRPr lang="en-AU" dirty="0"/>
          </a:p>
        </p:txBody>
      </p:sp>
    </p:spTree>
    <p:extLst>
      <p:ext uri="{BB962C8B-B14F-4D97-AF65-F5344CB8AC3E}">
        <p14:creationId xmlns:p14="http://schemas.microsoft.com/office/powerpoint/2010/main" val="17758807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Benchmarking Transaction Commit Time</a:t>
            </a:r>
          </a:p>
        </p:txBody>
      </p:sp>
      <p:sp>
        <p:nvSpPr>
          <p:cNvPr id="3" name="Content Placeholder 2"/>
          <p:cNvSpPr>
            <a:spLocks noGrp="1"/>
          </p:cNvSpPr>
          <p:nvPr>
            <p:ph idx="1"/>
          </p:nvPr>
        </p:nvSpPr>
        <p:spPr/>
        <p:txBody>
          <a:bodyPr/>
          <a:lstStyle/>
          <a:p>
            <a:r>
              <a:rPr lang="en-US" sz="2400" i="1" u="sng" dirty="0"/>
              <a:t>Transaction Inclusion Time</a:t>
            </a:r>
            <a:r>
              <a:rPr lang="en-US" sz="2400" dirty="0"/>
              <a:t>: Time Taken from Submitting transaction until transaction get included in blockchain</a:t>
            </a:r>
          </a:p>
          <a:p>
            <a:endParaRPr lang="en-US"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9672" y="2353444"/>
            <a:ext cx="4759569" cy="3019438"/>
          </a:xfrm>
          <a:prstGeom prst="rect">
            <a:avLst/>
          </a:prstGeom>
        </p:spPr>
      </p:pic>
      <p:sp>
        <p:nvSpPr>
          <p:cNvPr id="4" name="Footer Placeholder 3"/>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26</a:t>
            </a:fld>
            <a:r>
              <a:rPr lang="en-AU" smtClean="0"/>
              <a:t>  |</a:t>
            </a:r>
            <a:endParaRPr lang="en-AU" dirty="0"/>
          </a:p>
        </p:txBody>
      </p:sp>
    </p:spTree>
    <p:extLst>
      <p:ext uri="{BB962C8B-B14F-4D97-AF65-F5344CB8AC3E}">
        <p14:creationId xmlns:p14="http://schemas.microsoft.com/office/powerpoint/2010/main" val="36361906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Incident Management Business Process</a:t>
            </a:r>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58776" y="1449187"/>
            <a:ext cx="8461375" cy="3005538"/>
          </a:xfrm>
        </p:spPr>
      </p:pic>
      <p:sp>
        <p:nvSpPr>
          <p:cNvPr id="3" name="Footer Placeholder 2"/>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27</a:t>
            </a:fld>
            <a:r>
              <a:rPr lang="en-AU" smtClean="0"/>
              <a:t>  |</a:t>
            </a:r>
            <a:endParaRPr lang="en-AU" dirty="0"/>
          </a:p>
        </p:txBody>
      </p:sp>
    </p:spTree>
    <p:extLst>
      <p:ext uri="{BB962C8B-B14F-4D97-AF65-F5344CB8AC3E}">
        <p14:creationId xmlns:p14="http://schemas.microsoft.com/office/powerpoint/2010/main" val="10712448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Usage Model</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1109" y="1368638"/>
            <a:ext cx="7395307" cy="3700725"/>
          </a:xfrm>
          <a:prstGeom prst="rect">
            <a:avLst/>
          </a:prstGeom>
        </p:spPr>
      </p:pic>
      <p:sp>
        <p:nvSpPr>
          <p:cNvPr id="7" name="TextBox 6"/>
          <p:cNvSpPr txBox="1"/>
          <p:nvPr/>
        </p:nvSpPr>
        <p:spPr>
          <a:xfrm>
            <a:off x="3611752" y="5069362"/>
            <a:ext cx="1267911" cy="308418"/>
          </a:xfrm>
          <a:prstGeom prst="rect">
            <a:avLst/>
          </a:prstGeom>
          <a:noFill/>
        </p:spPr>
        <p:txBody>
          <a:bodyPr wrap="none" rtlCol="0">
            <a:spAutoFit/>
          </a:bodyPr>
          <a:lstStyle/>
          <a:p>
            <a:r>
              <a:rPr lang="en-US"/>
              <a:t>Usage diagram</a:t>
            </a:r>
          </a:p>
        </p:txBody>
      </p:sp>
      <p:sp>
        <p:nvSpPr>
          <p:cNvPr id="3" name="Footer Placeholder 2"/>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28</a:t>
            </a:fld>
            <a:r>
              <a:rPr lang="en-AU" smtClean="0"/>
              <a:t>  |</a:t>
            </a:r>
            <a:endParaRPr lang="en-AU" dirty="0"/>
          </a:p>
        </p:txBody>
      </p:sp>
    </p:spTree>
    <p:extLst>
      <p:ext uri="{BB962C8B-B14F-4D97-AF65-F5344CB8AC3E}">
        <p14:creationId xmlns:p14="http://schemas.microsoft.com/office/powerpoint/2010/main" val="26258760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8028" y="1279953"/>
            <a:ext cx="3338428" cy="2225619"/>
          </a:xfrm>
          <a:prstGeom prst="rect">
            <a:avLst/>
          </a:prstGeom>
        </p:spPr>
      </p:pic>
      <p:sp>
        <p:nvSpPr>
          <p:cNvPr id="2" name="Title 1"/>
          <p:cNvSpPr>
            <a:spLocks noGrp="1"/>
          </p:cNvSpPr>
          <p:nvPr>
            <p:ph type="title"/>
          </p:nvPr>
        </p:nvSpPr>
        <p:spPr/>
        <p:txBody>
          <a:bodyPr>
            <a:normAutofit/>
          </a:bodyPr>
          <a:lstStyle/>
          <a:p>
            <a:r>
              <a:rPr lang="en-US" dirty="0"/>
              <a:t>Example Results &amp; Checking vs. Real System</a:t>
            </a:r>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499483509"/>
              </p:ext>
            </p:extLst>
          </p:nvPr>
        </p:nvGraphicFramePr>
        <p:xfrm>
          <a:off x="414944" y="1921738"/>
          <a:ext cx="4717316" cy="2936239"/>
        </p:xfrm>
        <a:graphic>
          <a:graphicData uri="http://schemas.openxmlformats.org/drawingml/2006/table">
            <a:tbl>
              <a:tblPr firstRow="1" bandRow="1">
                <a:tableStyleId>{69012ECD-51FC-41F1-AA8D-1B2483CD663E}</a:tableStyleId>
              </a:tblPr>
              <a:tblGrid>
                <a:gridCol w="1540363">
                  <a:extLst>
                    <a:ext uri="{9D8B030D-6E8A-4147-A177-3AD203B41FA5}">
                      <a16:colId xmlns="" xmlns:a16="http://schemas.microsoft.com/office/drawing/2014/main" val="20000"/>
                    </a:ext>
                  </a:extLst>
                </a:gridCol>
                <a:gridCol w="1078524">
                  <a:extLst>
                    <a:ext uri="{9D8B030D-6E8A-4147-A177-3AD203B41FA5}">
                      <a16:colId xmlns="" xmlns:a16="http://schemas.microsoft.com/office/drawing/2014/main" val="20001"/>
                    </a:ext>
                  </a:extLst>
                </a:gridCol>
                <a:gridCol w="996461">
                  <a:extLst>
                    <a:ext uri="{9D8B030D-6E8A-4147-A177-3AD203B41FA5}">
                      <a16:colId xmlns="" xmlns:a16="http://schemas.microsoft.com/office/drawing/2014/main" val="20002"/>
                    </a:ext>
                  </a:extLst>
                </a:gridCol>
                <a:gridCol w="1101968">
                  <a:extLst>
                    <a:ext uri="{9D8B030D-6E8A-4147-A177-3AD203B41FA5}">
                      <a16:colId xmlns="" xmlns:a16="http://schemas.microsoft.com/office/drawing/2014/main" val="20003"/>
                    </a:ext>
                  </a:extLst>
                </a:gridCol>
              </a:tblGrid>
              <a:tr h="370840">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Measured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Simulated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Relative error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0"/>
                  </a:ext>
                </a:extLst>
              </a:tr>
              <a:tr h="370840">
                <a:tc>
                  <a:txBody>
                    <a:bodyPr/>
                    <a:lstStyle/>
                    <a:p>
                      <a:r>
                        <a:rPr lang="en-US" dirty="0"/>
                        <a:t>Median latency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hr-HR" sz="1800" kern="1200" dirty="0">
                          <a:solidFill>
                            <a:schemeClr val="tx1"/>
                          </a:solidFill>
                          <a:effectLst/>
                          <a:latin typeface="+mn-lt"/>
                          <a:ea typeface="+mn-ea"/>
                          <a:cs typeface="+mn-cs"/>
                        </a:rPr>
                        <a:t>136s </a:t>
                      </a:r>
                      <a:endParaRPr lang="hr-HR" sz="18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is-IS" sz="1800" kern="1200" dirty="0">
                          <a:solidFill>
                            <a:schemeClr val="tx1"/>
                          </a:solidFill>
                          <a:effectLst/>
                          <a:latin typeface="+mn-lt"/>
                          <a:ea typeface="+mn-ea"/>
                          <a:cs typeface="+mn-cs"/>
                        </a:rPr>
                        <a:t>134</a:t>
                      </a:r>
                      <a:r>
                        <a:rPr lang="en-US" sz="1800" kern="1200" dirty="0">
                          <a:solidFill>
                            <a:schemeClr val="tx1"/>
                          </a:solidFill>
                          <a:effectLst/>
                          <a:latin typeface="+mn-lt"/>
                          <a:ea typeface="+mn-ea"/>
                          <a:cs typeface="+mn-cs"/>
                        </a:rPr>
                        <a:t>s</a:t>
                      </a:r>
                      <a:endParaRPr lang="is-IS" sz="18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nb-NO" sz="1800" kern="1200" dirty="0">
                          <a:solidFill>
                            <a:schemeClr val="tx1"/>
                          </a:solidFill>
                          <a:effectLst/>
                          <a:latin typeface="+mn-lt"/>
                          <a:ea typeface="+mn-ea"/>
                          <a:cs typeface="+mn-cs"/>
                        </a:rPr>
                        <a:t>1.6%</a:t>
                      </a:r>
                      <a:endParaRPr lang="nb-NO" sz="18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1"/>
                  </a:ext>
                </a:extLst>
              </a:tr>
              <a:tr h="370840">
                <a:tc>
                  <a:txBody>
                    <a:bodyPr/>
                    <a:lstStyle/>
                    <a:p>
                      <a:r>
                        <a:rPr lang="en-US" dirty="0"/>
                        <a:t>Standard error of median (SEM)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nb-NO" sz="1800" kern="1200" dirty="0">
                          <a:solidFill>
                            <a:schemeClr val="tx1"/>
                          </a:solidFill>
                          <a:effectLst/>
                          <a:latin typeface="+mn-lt"/>
                          <a:ea typeface="+mn-ea"/>
                          <a:cs typeface="+mn-cs"/>
                        </a:rPr>
                        <a:t>1.27 </a:t>
                      </a:r>
                      <a:endParaRPr lang="nb-NO" sz="1800" dirty="0"/>
                    </a:p>
                    <a:p>
                      <a:pPr marL="0" marR="0" indent="0" algn="l" defTabSz="685800" rtl="0" eaLnBrk="1" fontAlgn="auto" latinLnBrk="0" hangingPunct="1">
                        <a:lnSpc>
                          <a:spcPct val="100000"/>
                        </a:lnSpc>
                        <a:spcBef>
                          <a:spcPts val="0"/>
                        </a:spcBef>
                        <a:spcAft>
                          <a:spcPts val="0"/>
                        </a:spcAft>
                        <a:buClrTx/>
                        <a:buSzTx/>
                        <a:buFontTx/>
                        <a:buNone/>
                        <a:tabLst/>
                        <a:defRPr/>
                      </a:pPr>
                      <a:endParaRPr lang="hr-HR" sz="18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is-IS" sz="1800" kern="1200" dirty="0">
                          <a:solidFill>
                            <a:schemeClr val="tx1"/>
                          </a:solidFill>
                          <a:effectLst/>
                          <a:latin typeface="+mn-lt"/>
                          <a:ea typeface="+mn-ea"/>
                          <a:cs typeface="+mn-cs"/>
                        </a:rPr>
                        <a:t>1.07 </a:t>
                      </a:r>
                      <a:endParaRPr lang="is-IS" sz="18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nb-NO" sz="18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2"/>
                  </a:ext>
                </a:extLst>
              </a:tr>
              <a:tr h="370840">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effectLst/>
                          <a:latin typeface="+mn-lt"/>
                          <a:ea typeface="+mn-ea"/>
                          <a:cs typeface="+mn-cs"/>
                        </a:rPr>
                        <a:t>95</a:t>
                      </a:r>
                      <a:r>
                        <a:rPr lang="en-US" sz="1800" kern="1200" baseline="30000" dirty="0">
                          <a:solidFill>
                            <a:schemeClr val="tx1"/>
                          </a:solidFill>
                          <a:effectLst/>
                          <a:latin typeface="+mn-lt"/>
                          <a:ea typeface="+mn-ea"/>
                          <a:cs typeface="+mn-cs"/>
                        </a:rPr>
                        <a:t>th</a:t>
                      </a:r>
                      <a:r>
                        <a:rPr lang="en-US" sz="1800" kern="1200" baseline="0" dirty="0">
                          <a:solidFill>
                            <a:schemeClr val="tx1"/>
                          </a:solidFill>
                          <a:effectLst/>
                          <a:latin typeface="+mn-lt"/>
                          <a:ea typeface="+mn-ea"/>
                          <a:cs typeface="+mn-cs"/>
                        </a:rPr>
                        <a:t> Percentile</a:t>
                      </a:r>
                      <a:endParaRPr lang="en-US" sz="18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hr-HR" dirty="0"/>
                        <a:t>274s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is-IS" dirty="0"/>
                        <a:t>248s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nb-NO" dirty="0"/>
                        <a:t>9.4%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3"/>
                  </a:ext>
                </a:extLst>
              </a:tr>
              <a:tr h="370840">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dirty="0"/>
                        <a:t>99</a:t>
                      </a:r>
                      <a:r>
                        <a:rPr lang="en-US" baseline="30000" dirty="0"/>
                        <a:t>th</a:t>
                      </a:r>
                      <a:r>
                        <a:rPr lang="en-US" dirty="0"/>
                        <a:t> Percentile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hr-HR" dirty="0"/>
                        <a:t>373s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is-IS" dirty="0"/>
                        <a:t>329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nb-NO" dirty="0"/>
                        <a:t>11.5%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4"/>
                  </a:ext>
                </a:extLst>
              </a:tr>
            </a:tbl>
          </a:graphicData>
        </a:graphic>
      </p:graphicFrame>
      <p:pic>
        <p:nvPicPr>
          <p:cNvPr id="6"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49397" y="3442354"/>
            <a:ext cx="3115690" cy="2255567"/>
          </a:xfrm>
          <a:prstGeom prst="rect">
            <a:avLst/>
          </a:prstGeom>
        </p:spPr>
      </p:pic>
      <p:sp>
        <p:nvSpPr>
          <p:cNvPr id="3" name="Footer Placeholder 2"/>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29</a:t>
            </a:fld>
            <a:r>
              <a:rPr lang="en-AU" smtClean="0"/>
              <a:t>  |</a:t>
            </a:r>
            <a:endParaRPr lang="en-AU" dirty="0"/>
          </a:p>
        </p:txBody>
      </p:sp>
    </p:spTree>
    <p:extLst>
      <p:ext uri="{BB962C8B-B14F-4D97-AF65-F5344CB8AC3E}">
        <p14:creationId xmlns:p14="http://schemas.microsoft.com/office/powerpoint/2010/main" val="37894482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zh-CN" dirty="0" smtClean="0"/>
              <a:t>Performance Overview</a:t>
            </a:r>
            <a:endParaRPr lang="en-US" dirty="0"/>
          </a:p>
        </p:txBody>
      </p:sp>
    </p:spTree>
    <p:extLst>
      <p:ext uri="{BB962C8B-B14F-4D97-AF65-F5344CB8AC3E}">
        <p14:creationId xmlns:p14="http://schemas.microsoft.com/office/powerpoint/2010/main" val="22166092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zh-CN" dirty="0" smtClean="0"/>
              <a:t>Throughput</a:t>
            </a:r>
            <a:endParaRPr lang="en-US" dirty="0"/>
          </a:p>
        </p:txBody>
      </p:sp>
    </p:spTree>
    <p:extLst>
      <p:ext uri="{BB962C8B-B14F-4D97-AF65-F5344CB8AC3E}">
        <p14:creationId xmlns:p14="http://schemas.microsoft.com/office/powerpoint/2010/main" val="2386591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AU" dirty="0"/>
              <a:t>Throughput</a:t>
            </a:r>
          </a:p>
        </p:txBody>
      </p:sp>
      <p:sp>
        <p:nvSpPr>
          <p:cNvPr id="3" name="Content Placeholder 2"/>
          <p:cNvSpPr>
            <a:spLocks noGrp="1"/>
          </p:cNvSpPr>
          <p:nvPr>
            <p:ph idx="1"/>
          </p:nvPr>
        </p:nvSpPr>
        <p:spPr>
          <a:xfrm>
            <a:off x="251522" y="1723100"/>
            <a:ext cx="8892478" cy="3534669"/>
          </a:xfrm>
        </p:spPr>
        <p:txBody>
          <a:bodyPr>
            <a:normAutofit fontScale="92500" lnSpcReduction="20000"/>
          </a:bodyPr>
          <a:lstStyle/>
          <a:p>
            <a:r>
              <a:rPr lang="en-AU" dirty="0"/>
              <a:t>How many transactions can you process in a unit of time?</a:t>
            </a:r>
          </a:p>
          <a:p>
            <a:pPr lvl="1"/>
            <a:endParaRPr lang="en-AU" dirty="0"/>
          </a:p>
          <a:p>
            <a:r>
              <a:rPr lang="en-AU" dirty="0"/>
              <a:t>e.g. Visa card processing, 2000 </a:t>
            </a:r>
            <a:r>
              <a:rPr lang="en-AU" dirty="0" err="1"/>
              <a:t>tps</a:t>
            </a:r>
            <a:r>
              <a:rPr lang="en-AU" dirty="0"/>
              <a:t> daily average, peak capacity ~60000 </a:t>
            </a:r>
            <a:r>
              <a:rPr lang="en-AU" dirty="0" err="1"/>
              <a:t>tps</a:t>
            </a:r>
            <a:endParaRPr lang="en-AU" dirty="0"/>
          </a:p>
          <a:p>
            <a:pPr lvl="1"/>
            <a:r>
              <a:rPr lang="en-AU" sz="1300" dirty="0">
                <a:hlinkClick r:id="rId2"/>
              </a:rPr>
              <a:t>https://www.visa.com/blogarchives/us/2013/10/10/stress-test-prepares-visanet-for-the-most-wonderful-time-of-the-year/index.html</a:t>
            </a:r>
            <a:endParaRPr lang="en-AU" sz="1300" dirty="0"/>
          </a:p>
          <a:p>
            <a:pPr lvl="1"/>
            <a:endParaRPr lang="en-AU" dirty="0"/>
          </a:p>
          <a:p>
            <a:r>
              <a:rPr lang="en-AU" dirty="0"/>
              <a:t>Bitcoin has poor throughput capacity (3 to 7 </a:t>
            </a:r>
            <a:r>
              <a:rPr lang="en-AU" dirty="0" err="1"/>
              <a:t>tps</a:t>
            </a:r>
            <a:r>
              <a:rPr lang="en-AU" dirty="0"/>
              <a:t>)</a:t>
            </a:r>
          </a:p>
          <a:p>
            <a:r>
              <a:rPr lang="en-AU" dirty="0"/>
              <a:t>Ethereum has poor throughput capacity (7 to 25 </a:t>
            </a:r>
            <a:r>
              <a:rPr lang="en-AU" dirty="0" err="1"/>
              <a:t>tps</a:t>
            </a:r>
            <a:r>
              <a:rPr lang="en-AU" dirty="0"/>
              <a:t>)</a:t>
            </a:r>
          </a:p>
          <a:p>
            <a:pPr lvl="1"/>
            <a:r>
              <a:rPr lang="en-AU" sz="1300" dirty="0">
                <a:hlinkClick r:id="rId3"/>
              </a:rPr>
              <a:t>https://medium.com/coinmonks/understanding-cryptocurrency-transaction-speeds-f9731fd93cb3</a:t>
            </a:r>
            <a:r>
              <a:rPr lang="en-AU" sz="1300" dirty="0"/>
              <a:t> </a:t>
            </a:r>
          </a:p>
          <a:p>
            <a:pPr lvl="1"/>
            <a:endParaRPr lang="en-AU" dirty="0"/>
          </a:p>
          <a:p>
            <a:r>
              <a:rPr lang="en-AU" dirty="0"/>
              <a:t>You as an individual user are unlikely to create system overload!</a:t>
            </a:r>
          </a:p>
          <a:p>
            <a:pPr lvl="1"/>
            <a:r>
              <a:rPr lang="en-AU" dirty="0"/>
              <a:t>But, you need to understand trends in ecosystem utilisation and bottlenecks</a:t>
            </a:r>
          </a:p>
          <a:p>
            <a:pPr lvl="3"/>
            <a:r>
              <a:rPr lang="en-AU" dirty="0"/>
              <a:t>e.g. At one point in time, about a third of transactions on Ethereum were for </a:t>
            </a:r>
            <a:r>
              <a:rPr lang="en-AU" dirty="0" err="1"/>
              <a:t>cryptokitties</a:t>
            </a:r>
            <a:endParaRPr lang="en-AU" dirty="0"/>
          </a:p>
          <a:p>
            <a:endParaRPr lang="en-AU" dirty="0"/>
          </a:p>
        </p:txBody>
      </p:sp>
      <p:pic>
        <p:nvPicPr>
          <p:cNvPr id="4" name="Picture 3"/>
          <p:cNvPicPr>
            <a:picLocks noChangeAspect="1"/>
          </p:cNvPicPr>
          <p:nvPr/>
        </p:nvPicPr>
        <p:blipFill rotWithShape="1">
          <a:blip r:embed="rId4">
            <a:clrChange>
              <a:clrFrom>
                <a:srgbClr val="FFFFFF"/>
              </a:clrFrom>
              <a:clrTo>
                <a:srgbClr val="FFFFFF">
                  <a:alpha val="0"/>
                </a:srgbClr>
              </a:clrTo>
            </a:clrChange>
          </a:blip>
          <a:srcRect l="11686"/>
          <a:stretch/>
        </p:blipFill>
        <p:spPr>
          <a:xfrm flipH="1">
            <a:off x="7668784" y="3001516"/>
            <a:ext cx="1475216" cy="1236109"/>
          </a:xfrm>
          <a:prstGeom prst="rect">
            <a:avLst/>
          </a:prstGeom>
        </p:spPr>
      </p:pic>
      <p:sp>
        <p:nvSpPr>
          <p:cNvPr id="5" name="Footer Placeholder 4"/>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6" name="Slide Number Placeholder 5"/>
          <p:cNvSpPr>
            <a:spLocks noGrp="1"/>
          </p:cNvSpPr>
          <p:nvPr>
            <p:ph type="sldNum" sz="quarter" idx="11"/>
          </p:nvPr>
        </p:nvSpPr>
        <p:spPr/>
        <p:txBody>
          <a:bodyPr/>
          <a:lstStyle/>
          <a:p>
            <a:fld id="{2ABE124A-B5C5-46E0-B944-45307B126769}" type="slidenum">
              <a:rPr lang="en-AU" smtClean="0"/>
              <a:pPr/>
              <a:t>31</a:t>
            </a:fld>
            <a:r>
              <a:rPr lang="en-AU" smtClean="0"/>
              <a:t>  |</a:t>
            </a:r>
            <a:endParaRPr lang="en-AU" dirty="0"/>
          </a:p>
        </p:txBody>
      </p:sp>
    </p:spTree>
    <p:extLst>
      <p:ext uri="{BB962C8B-B14F-4D97-AF65-F5344CB8AC3E}">
        <p14:creationId xmlns:p14="http://schemas.microsoft.com/office/powerpoint/2010/main" val="27755664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AU" dirty="0"/>
              <a:t>Throughput Limits</a:t>
            </a:r>
          </a:p>
        </p:txBody>
      </p:sp>
      <p:sp>
        <p:nvSpPr>
          <p:cNvPr id="6" name="Content Placeholder 5"/>
          <p:cNvSpPr>
            <a:spLocks noGrp="1"/>
          </p:cNvSpPr>
          <p:nvPr>
            <p:ph idx="1"/>
          </p:nvPr>
        </p:nvSpPr>
        <p:spPr/>
        <p:txBody>
          <a:bodyPr>
            <a:normAutofit fontScale="92500" lnSpcReduction="20000"/>
          </a:bodyPr>
          <a:lstStyle/>
          <a:p>
            <a:r>
              <a:rPr lang="en-AU" dirty="0"/>
              <a:t>Transactions per block * blocks per second = Transactions per second</a:t>
            </a:r>
          </a:p>
          <a:p>
            <a:pPr lvl="1"/>
            <a:endParaRPr lang="en-AU" dirty="0"/>
          </a:p>
          <a:p>
            <a:r>
              <a:rPr lang="en-AU" dirty="0"/>
              <a:t>Bitcoin limited by block size, and average transaction size</a:t>
            </a:r>
          </a:p>
          <a:p>
            <a:pPr lvl="1"/>
            <a:r>
              <a:rPr lang="fr-FR" dirty="0"/>
              <a:t>1000000 Bytes / 495 Bytes / 600 seconds = 3.37 tps</a:t>
            </a:r>
          </a:p>
          <a:p>
            <a:pPr lvl="3"/>
            <a:r>
              <a:rPr lang="en-AU" dirty="0"/>
              <a:t>(growth in use of </a:t>
            </a:r>
            <a:r>
              <a:rPr lang="en-AU" dirty="0" err="1"/>
              <a:t>segwit</a:t>
            </a:r>
            <a:r>
              <a:rPr lang="en-AU" dirty="0"/>
              <a:t> and other </a:t>
            </a:r>
            <a:r>
              <a:rPr lang="en-AU" dirty="0" err="1"/>
              <a:t>txn</a:t>
            </a:r>
            <a:r>
              <a:rPr lang="en-AU" dirty="0"/>
              <a:t> size optimisation can double? throughput)</a:t>
            </a:r>
          </a:p>
          <a:p>
            <a:pPr lvl="3"/>
            <a:endParaRPr lang="en-AU" dirty="0"/>
          </a:p>
          <a:p>
            <a:r>
              <a:rPr lang="en-AU" dirty="0"/>
              <a:t>Ethereum limited by block gas limits, and average transaction gas</a:t>
            </a:r>
          </a:p>
          <a:p>
            <a:pPr lvl="1"/>
            <a:r>
              <a:rPr lang="en-AU" dirty="0"/>
              <a:t>8000000 gas block limit / 76000 gas / 15 seconds = 7 </a:t>
            </a:r>
            <a:r>
              <a:rPr lang="en-AU" dirty="0" err="1"/>
              <a:t>tps</a:t>
            </a:r>
            <a:endParaRPr lang="en-AU" dirty="0"/>
          </a:p>
          <a:p>
            <a:pPr lvl="1"/>
            <a:endParaRPr lang="en-AU" dirty="0"/>
          </a:p>
          <a:p>
            <a:r>
              <a:rPr lang="en-AU" dirty="0"/>
              <a:t>Limits are there mainly to control block propagation times</a:t>
            </a:r>
          </a:p>
          <a:p>
            <a:pPr lvl="1"/>
            <a:r>
              <a:rPr lang="en-AU" dirty="0"/>
              <a:t>To control likelihood of uncles</a:t>
            </a:r>
            <a:r>
              <a:rPr lang="en-AU"/>
              <a:t>, DDoS, and </a:t>
            </a:r>
            <a:r>
              <a:rPr lang="en-AU" dirty="0"/>
              <a:t>control centralisation of mining</a:t>
            </a:r>
          </a:p>
        </p:txBody>
      </p:sp>
      <p:sp>
        <p:nvSpPr>
          <p:cNvPr id="2" name="Footer Placeholder 1"/>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3" name="Slide Number Placeholder 2"/>
          <p:cNvSpPr>
            <a:spLocks noGrp="1"/>
          </p:cNvSpPr>
          <p:nvPr>
            <p:ph type="sldNum" sz="quarter" idx="11"/>
          </p:nvPr>
        </p:nvSpPr>
        <p:spPr/>
        <p:txBody>
          <a:bodyPr/>
          <a:lstStyle/>
          <a:p>
            <a:fld id="{2ABE124A-B5C5-46E0-B944-45307B126769}" type="slidenum">
              <a:rPr lang="en-AU" smtClean="0"/>
              <a:pPr/>
              <a:t>32</a:t>
            </a:fld>
            <a:r>
              <a:rPr lang="en-AU" smtClean="0"/>
              <a:t>  |</a:t>
            </a:r>
            <a:endParaRPr lang="en-AU" dirty="0"/>
          </a:p>
        </p:txBody>
      </p:sp>
    </p:spTree>
    <p:extLst>
      <p:ext uri="{BB962C8B-B14F-4D97-AF65-F5344CB8AC3E}">
        <p14:creationId xmlns:p14="http://schemas.microsoft.com/office/powerpoint/2010/main" val="284382530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AU" dirty="0"/>
              <a:t>Growth in Throughput</a:t>
            </a:r>
          </a:p>
        </p:txBody>
      </p:sp>
      <p:pic>
        <p:nvPicPr>
          <p:cNvPr id="7" name="Picture 6"/>
          <p:cNvPicPr>
            <a:picLocks noChangeAspect="1"/>
          </p:cNvPicPr>
          <p:nvPr/>
        </p:nvPicPr>
        <p:blipFill>
          <a:blip r:embed="rId2"/>
          <a:stretch>
            <a:fillRect/>
          </a:stretch>
        </p:blipFill>
        <p:spPr>
          <a:xfrm>
            <a:off x="5679096" y="1512742"/>
            <a:ext cx="3218871" cy="2950632"/>
          </a:xfrm>
          <a:prstGeom prst="rect">
            <a:avLst/>
          </a:prstGeom>
        </p:spPr>
      </p:pic>
      <p:cxnSp>
        <p:nvCxnSpPr>
          <p:cNvPr id="9" name="Straight Connector 8"/>
          <p:cNvCxnSpPr/>
          <p:nvPr/>
        </p:nvCxnSpPr>
        <p:spPr>
          <a:xfrm flipV="1">
            <a:off x="6202017" y="2883636"/>
            <a:ext cx="2436642" cy="24064"/>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6131709" y="2569468"/>
            <a:ext cx="632609" cy="308418"/>
          </a:xfrm>
          <a:prstGeom prst="rect">
            <a:avLst/>
          </a:prstGeom>
          <a:noFill/>
        </p:spPr>
        <p:txBody>
          <a:bodyPr wrap="none" rtlCol="0">
            <a:spAutoFit/>
          </a:bodyPr>
          <a:lstStyle/>
          <a:p>
            <a:r>
              <a:rPr lang="en-AU" dirty="0"/>
              <a:t>10 </a:t>
            </a:r>
            <a:r>
              <a:rPr lang="en-AU" dirty="0" err="1"/>
              <a:t>tps</a:t>
            </a:r>
            <a:endParaRPr lang="en-AU" dirty="0"/>
          </a:p>
        </p:txBody>
      </p:sp>
      <p:pic>
        <p:nvPicPr>
          <p:cNvPr id="11" name="Picture 10"/>
          <p:cNvPicPr>
            <a:picLocks noChangeAspect="1"/>
          </p:cNvPicPr>
          <p:nvPr/>
        </p:nvPicPr>
        <p:blipFill rotWithShape="1">
          <a:blip r:embed="rId3" cstate="print">
            <a:extLst>
              <a:ext uri="{28A0092B-C50C-407E-A947-70E740481C1C}">
                <a14:useLocalDpi xmlns:a14="http://schemas.microsoft.com/office/drawing/2010/main"/>
              </a:ext>
            </a:extLst>
          </a:blip>
          <a:srcRect t="-3154" b="1"/>
          <a:stretch/>
        </p:blipFill>
        <p:spPr>
          <a:xfrm>
            <a:off x="0" y="1667793"/>
            <a:ext cx="5147366" cy="2665670"/>
          </a:xfrm>
          <a:prstGeom prst="rect">
            <a:avLst/>
          </a:prstGeom>
        </p:spPr>
      </p:pic>
      <p:cxnSp>
        <p:nvCxnSpPr>
          <p:cNvPr id="14" name="Straight Connector 13"/>
          <p:cNvCxnSpPr/>
          <p:nvPr/>
        </p:nvCxnSpPr>
        <p:spPr>
          <a:xfrm flipV="1">
            <a:off x="171260" y="2907699"/>
            <a:ext cx="4989028" cy="507"/>
          </a:xfrm>
          <a:prstGeom prst="line">
            <a:avLst/>
          </a:prstGeom>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265582" y="2569468"/>
            <a:ext cx="677493" cy="308418"/>
          </a:xfrm>
          <a:prstGeom prst="rect">
            <a:avLst/>
          </a:prstGeom>
          <a:noFill/>
        </p:spPr>
        <p:txBody>
          <a:bodyPr wrap="none" rtlCol="0">
            <a:spAutoFit/>
          </a:bodyPr>
          <a:lstStyle/>
          <a:p>
            <a:r>
              <a:rPr lang="en-AU" dirty="0"/>
              <a:t>3.3 </a:t>
            </a:r>
            <a:r>
              <a:rPr lang="en-AU" dirty="0" err="1"/>
              <a:t>tps</a:t>
            </a:r>
            <a:endParaRPr lang="en-AU" dirty="0"/>
          </a:p>
        </p:txBody>
      </p:sp>
      <p:pic>
        <p:nvPicPr>
          <p:cNvPr id="17" name="Picture 16"/>
          <p:cNvPicPr>
            <a:picLocks noChangeAspect="1"/>
          </p:cNvPicPr>
          <p:nvPr/>
        </p:nvPicPr>
        <p:blipFill>
          <a:blip r:embed="rId4"/>
          <a:stretch>
            <a:fillRect/>
          </a:stretch>
        </p:blipFill>
        <p:spPr>
          <a:xfrm>
            <a:off x="4753735" y="1705441"/>
            <a:ext cx="271035" cy="271035"/>
          </a:xfrm>
          <a:prstGeom prst="rect">
            <a:avLst/>
          </a:prstGeom>
        </p:spPr>
      </p:pic>
      <p:pic>
        <p:nvPicPr>
          <p:cNvPr id="18" name="Picture 17"/>
          <p:cNvPicPr>
            <a:picLocks noChangeAspect="1"/>
          </p:cNvPicPr>
          <p:nvPr/>
        </p:nvPicPr>
        <p:blipFill>
          <a:blip r:embed="rId5">
            <a:clrChange>
              <a:clrFrom>
                <a:srgbClr val="FFFFFF"/>
              </a:clrFrom>
              <a:clrTo>
                <a:srgbClr val="FFFFFF">
                  <a:alpha val="0"/>
                </a:srgbClr>
              </a:clrTo>
            </a:clrChange>
          </a:blip>
          <a:stretch>
            <a:fillRect/>
          </a:stretch>
        </p:blipFill>
        <p:spPr>
          <a:xfrm>
            <a:off x="8649523" y="1700241"/>
            <a:ext cx="397265" cy="459177"/>
          </a:xfrm>
          <a:prstGeom prst="rect">
            <a:avLst/>
          </a:prstGeom>
        </p:spPr>
      </p:pic>
      <p:sp>
        <p:nvSpPr>
          <p:cNvPr id="2" name="Footer Placeholder 1"/>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3" name="Slide Number Placeholder 2"/>
          <p:cNvSpPr>
            <a:spLocks noGrp="1"/>
          </p:cNvSpPr>
          <p:nvPr>
            <p:ph type="sldNum" sz="quarter" idx="11"/>
          </p:nvPr>
        </p:nvSpPr>
        <p:spPr/>
        <p:txBody>
          <a:bodyPr/>
          <a:lstStyle/>
          <a:p>
            <a:fld id="{2ABE124A-B5C5-46E0-B944-45307B126769}" type="slidenum">
              <a:rPr lang="en-AU" smtClean="0"/>
              <a:pPr/>
              <a:t>33</a:t>
            </a:fld>
            <a:r>
              <a:rPr lang="en-AU" smtClean="0"/>
              <a:t>  |</a:t>
            </a:r>
            <a:endParaRPr lang="en-AU" dirty="0"/>
          </a:p>
        </p:txBody>
      </p:sp>
    </p:spTree>
    <p:extLst>
      <p:ext uri="{BB962C8B-B14F-4D97-AF65-F5344CB8AC3E}">
        <p14:creationId xmlns:p14="http://schemas.microsoft.com/office/powerpoint/2010/main" val="38166867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2"/>
          <a:srcRect l="15415" t="6114" r="47110" b="10644"/>
          <a:stretch/>
        </p:blipFill>
        <p:spPr>
          <a:xfrm>
            <a:off x="5436096" y="1379787"/>
            <a:ext cx="3035383" cy="4214017"/>
          </a:xfrm>
          <a:prstGeom prst="rect">
            <a:avLst/>
          </a:prstGeom>
        </p:spPr>
      </p:pic>
      <p:sp>
        <p:nvSpPr>
          <p:cNvPr id="5" name="Title 4"/>
          <p:cNvSpPr>
            <a:spLocks noGrp="1"/>
          </p:cNvSpPr>
          <p:nvPr>
            <p:ph type="title"/>
          </p:nvPr>
        </p:nvSpPr>
        <p:spPr/>
        <p:txBody>
          <a:bodyPr/>
          <a:lstStyle/>
          <a:p>
            <a:r>
              <a:rPr lang="en-AU" dirty="0"/>
              <a:t>Red Belly Blockchain Throughput</a:t>
            </a:r>
          </a:p>
        </p:txBody>
      </p:sp>
      <p:pic>
        <p:nvPicPr>
          <p:cNvPr id="7" name="Picture 6"/>
          <p:cNvPicPr>
            <a:picLocks noChangeAspect="1"/>
          </p:cNvPicPr>
          <p:nvPr/>
        </p:nvPicPr>
        <p:blipFill rotWithShape="1">
          <a:blip r:embed="rId3"/>
          <a:srcRect l="16212" t="22698" r="46910" b="29143"/>
          <a:stretch/>
        </p:blipFill>
        <p:spPr>
          <a:xfrm>
            <a:off x="971600" y="1489348"/>
            <a:ext cx="3372040" cy="2752314"/>
          </a:xfrm>
          <a:prstGeom prst="rect">
            <a:avLst/>
          </a:prstGeom>
        </p:spPr>
      </p:pic>
      <p:sp>
        <p:nvSpPr>
          <p:cNvPr id="10" name="Rectangle 9"/>
          <p:cNvSpPr/>
          <p:nvPr/>
        </p:nvSpPr>
        <p:spPr>
          <a:xfrm>
            <a:off x="1259632" y="4369668"/>
            <a:ext cx="2520280" cy="461665"/>
          </a:xfrm>
          <a:prstGeom prst="rect">
            <a:avLst/>
          </a:prstGeom>
        </p:spPr>
        <p:txBody>
          <a:bodyPr wrap="square">
            <a:spAutoFit/>
          </a:bodyPr>
          <a:lstStyle/>
          <a:p>
            <a:r>
              <a:rPr lang="en-AU" sz="1200" dirty="0"/>
              <a:t>“Evaluating the Red Belly Blockchain”</a:t>
            </a:r>
          </a:p>
          <a:p>
            <a:r>
              <a:rPr lang="en-AU" sz="1200" dirty="0">
                <a:hlinkClick r:id="rId4"/>
              </a:rPr>
              <a:t>http://arxiv.org/abs/1812.11747</a:t>
            </a:r>
            <a:endParaRPr lang="en-AU" sz="1200" dirty="0"/>
          </a:p>
        </p:txBody>
      </p:sp>
      <p:sp>
        <p:nvSpPr>
          <p:cNvPr id="2" name="Footer Placeholder 1"/>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3" name="Slide Number Placeholder 2"/>
          <p:cNvSpPr>
            <a:spLocks noGrp="1"/>
          </p:cNvSpPr>
          <p:nvPr>
            <p:ph type="sldNum" sz="quarter" idx="11"/>
          </p:nvPr>
        </p:nvSpPr>
        <p:spPr/>
        <p:txBody>
          <a:bodyPr/>
          <a:lstStyle/>
          <a:p>
            <a:fld id="{2ABE124A-B5C5-46E0-B944-45307B126769}" type="slidenum">
              <a:rPr lang="en-AU" smtClean="0"/>
              <a:pPr/>
              <a:t>34</a:t>
            </a:fld>
            <a:r>
              <a:rPr lang="en-AU" smtClean="0"/>
              <a:t>  |</a:t>
            </a:r>
            <a:endParaRPr lang="en-AU" dirty="0"/>
          </a:p>
        </p:txBody>
      </p:sp>
    </p:spTree>
    <p:extLst>
      <p:ext uri="{BB962C8B-B14F-4D97-AF65-F5344CB8AC3E}">
        <p14:creationId xmlns:p14="http://schemas.microsoft.com/office/powerpoint/2010/main" val="400024919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AU" dirty="0"/>
              <a:t>DAGs, </a:t>
            </a:r>
            <a:r>
              <a:rPr lang="en-AU" dirty="0" err="1"/>
              <a:t>Sharding</a:t>
            </a:r>
            <a:r>
              <a:rPr lang="en-AU" dirty="0"/>
              <a:t>, </a:t>
            </a:r>
            <a:r>
              <a:rPr lang="en-AU" dirty="0" err="1"/>
              <a:t>etc</a:t>
            </a:r>
            <a:endParaRPr lang="en-AU" dirty="0"/>
          </a:p>
        </p:txBody>
      </p:sp>
      <p:sp>
        <p:nvSpPr>
          <p:cNvPr id="6" name="Content Placeholder 5"/>
          <p:cNvSpPr>
            <a:spLocks noGrp="1"/>
          </p:cNvSpPr>
          <p:nvPr>
            <p:ph idx="1"/>
          </p:nvPr>
        </p:nvSpPr>
        <p:spPr>
          <a:xfrm>
            <a:off x="419100" y="1561356"/>
            <a:ext cx="8096250" cy="3782264"/>
          </a:xfrm>
        </p:spPr>
        <p:txBody>
          <a:bodyPr>
            <a:normAutofit fontScale="77500" lnSpcReduction="20000"/>
          </a:bodyPr>
          <a:lstStyle/>
          <a:p>
            <a:r>
              <a:rPr lang="en-AU" dirty="0"/>
              <a:t>Blockchains enforce a strictly ordered single list of transactions</a:t>
            </a:r>
          </a:p>
          <a:p>
            <a:pPr lvl="1"/>
            <a:r>
              <a:rPr lang="en-AU" dirty="0"/>
              <a:t>Critical for integrity of transfer of digital assets (no “double spend”)</a:t>
            </a:r>
          </a:p>
          <a:p>
            <a:pPr lvl="1"/>
            <a:r>
              <a:rPr lang="en-AU" dirty="0"/>
              <a:t>But creates a throughput </a:t>
            </a:r>
            <a:r>
              <a:rPr lang="en-AU" dirty="0" smtClean="0"/>
              <a:t>bottleneck</a:t>
            </a:r>
            <a:endParaRPr lang="en-AU" dirty="0"/>
          </a:p>
          <a:p>
            <a:r>
              <a:rPr lang="en-AU" dirty="0"/>
              <a:t>DAGs (“tangles”), e.g., IOTA, …</a:t>
            </a:r>
          </a:p>
          <a:p>
            <a:pPr lvl="1"/>
            <a:r>
              <a:rPr lang="en-AU" dirty="0"/>
              <a:t>Not a list, but a directed acyclic graph</a:t>
            </a:r>
          </a:p>
          <a:p>
            <a:pPr lvl="1"/>
            <a:r>
              <a:rPr lang="en-AU" dirty="0"/>
              <a:t>Multiple heads (“tips”), each processed mostly concurrently, repeatedly diverging/merging</a:t>
            </a:r>
          </a:p>
          <a:p>
            <a:pPr lvl="1"/>
            <a:r>
              <a:rPr lang="en-AU" dirty="0"/>
              <a:t>Hard to maintain data integrity across the heads – transactions can conflict!</a:t>
            </a:r>
          </a:p>
          <a:p>
            <a:pPr lvl="3"/>
            <a:r>
              <a:rPr lang="en-AU" dirty="0"/>
              <a:t>Can, e.g. resolve a bit like like </a:t>
            </a:r>
            <a:r>
              <a:rPr lang="en-AU" dirty="0" err="1"/>
              <a:t>Nakamoto</a:t>
            </a:r>
            <a:r>
              <a:rPr lang="en-AU" dirty="0"/>
              <a:t> consensus – tentatively included until </a:t>
            </a:r>
            <a:r>
              <a:rPr lang="en-AU" dirty="0" smtClean="0"/>
              <a:t>merged</a:t>
            </a:r>
            <a:endParaRPr lang="en-AU" dirty="0"/>
          </a:p>
          <a:p>
            <a:r>
              <a:rPr lang="en-AU" dirty="0" err="1"/>
              <a:t>Sharding</a:t>
            </a:r>
            <a:r>
              <a:rPr lang="en-AU" dirty="0"/>
              <a:t>, e.g. future Ethereum?</a:t>
            </a:r>
          </a:p>
          <a:p>
            <a:pPr lvl="1"/>
            <a:r>
              <a:rPr lang="en-AU" dirty="0"/>
              <a:t>Split chain into smaller chunks (horizontal partitioning), each processed mostly concurrently</a:t>
            </a:r>
          </a:p>
          <a:p>
            <a:pPr lvl="3"/>
            <a:r>
              <a:rPr lang="en-AU" dirty="0"/>
              <a:t>Might increase Ethereum throughput by 1000x</a:t>
            </a:r>
          </a:p>
          <a:p>
            <a:pPr lvl="1"/>
            <a:r>
              <a:rPr lang="en-AU" dirty="0"/>
              <a:t>Hard to maintain data integrity across the shards</a:t>
            </a:r>
          </a:p>
          <a:p>
            <a:pPr lvl="3"/>
            <a:r>
              <a:rPr lang="en-AU" dirty="0"/>
              <a:t>Shards interact with a protocol only when necessary, to maintain global </a:t>
            </a:r>
            <a:r>
              <a:rPr lang="en-AU" dirty="0" smtClean="0"/>
              <a:t>integrity</a:t>
            </a:r>
            <a:endParaRPr lang="en-AU" dirty="0"/>
          </a:p>
          <a:p>
            <a:r>
              <a:rPr lang="en-AU" dirty="0"/>
              <a:t>Networks or hierarchies of interrelated blockchains</a:t>
            </a:r>
          </a:p>
          <a:p>
            <a:pPr lvl="1"/>
            <a:r>
              <a:rPr lang="en-AU" dirty="0"/>
              <a:t>e.g. geographically-</a:t>
            </a:r>
            <a:r>
              <a:rPr lang="en-AU" dirty="0" err="1"/>
              <a:t>sharded</a:t>
            </a:r>
            <a:r>
              <a:rPr lang="en-AU" dirty="0"/>
              <a:t> </a:t>
            </a:r>
            <a:r>
              <a:rPr lang="en-AU" dirty="0" err="1"/>
              <a:t>IoT</a:t>
            </a:r>
            <a:r>
              <a:rPr lang="en-AU" dirty="0"/>
              <a:t> blockchain networks</a:t>
            </a:r>
          </a:p>
        </p:txBody>
      </p:sp>
      <p:sp>
        <p:nvSpPr>
          <p:cNvPr id="2" name="Footer Placeholder 1"/>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3" name="Slide Number Placeholder 2"/>
          <p:cNvSpPr>
            <a:spLocks noGrp="1"/>
          </p:cNvSpPr>
          <p:nvPr>
            <p:ph type="sldNum" sz="quarter" idx="11"/>
          </p:nvPr>
        </p:nvSpPr>
        <p:spPr/>
        <p:txBody>
          <a:bodyPr/>
          <a:lstStyle/>
          <a:p>
            <a:fld id="{2ABE124A-B5C5-46E0-B944-45307B126769}" type="slidenum">
              <a:rPr lang="en-AU" smtClean="0"/>
              <a:pPr/>
              <a:t>35</a:t>
            </a:fld>
            <a:r>
              <a:rPr lang="en-AU" smtClean="0"/>
              <a:t>  |</a:t>
            </a:r>
            <a:endParaRPr lang="en-AU" dirty="0"/>
          </a:p>
        </p:txBody>
      </p:sp>
    </p:spTree>
    <p:extLst>
      <p:ext uri="{BB962C8B-B14F-4D97-AF65-F5344CB8AC3E}">
        <p14:creationId xmlns:p14="http://schemas.microsoft.com/office/powerpoint/2010/main" val="181936873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 xmlns:a16="http://schemas.microsoft.com/office/drawing/2014/main" id="{943345C1-4D37-4A71-AA0D-E28B7FEF80BA}"/>
              </a:ext>
            </a:extLst>
          </p:cNvPr>
          <p:cNvSpPr>
            <a:spLocks noGrp="1"/>
          </p:cNvSpPr>
          <p:nvPr>
            <p:ph type="title"/>
          </p:nvPr>
        </p:nvSpPr>
        <p:spPr/>
        <p:txBody>
          <a:bodyPr/>
          <a:lstStyle/>
          <a:p>
            <a:r>
              <a:rPr lang="en-US" dirty="0"/>
              <a:t>Student Task</a:t>
            </a:r>
          </a:p>
        </p:txBody>
      </p:sp>
      <p:sp>
        <p:nvSpPr>
          <p:cNvPr id="6" name="Inhaltsplatzhalter 5">
            <a:extLst>
              <a:ext uri="{FF2B5EF4-FFF2-40B4-BE49-F238E27FC236}">
                <a16:creationId xmlns="" xmlns:a16="http://schemas.microsoft.com/office/drawing/2014/main" id="{12273649-C61A-4FD0-934E-A167647613BE}"/>
              </a:ext>
            </a:extLst>
          </p:cNvPr>
          <p:cNvSpPr>
            <a:spLocks noGrp="1"/>
          </p:cNvSpPr>
          <p:nvPr>
            <p:ph idx="1"/>
          </p:nvPr>
        </p:nvSpPr>
        <p:spPr/>
        <p:txBody>
          <a:bodyPr numCol="1"/>
          <a:lstStyle/>
          <a:p>
            <a:r>
              <a:rPr lang="en-US" dirty="0"/>
              <a:t>How can architects influence throughput?</a:t>
            </a:r>
          </a:p>
        </p:txBody>
      </p:sp>
      <p:pic>
        <p:nvPicPr>
          <p:cNvPr id="7" name="Grafik 6" descr="Chat">
            <a:extLst>
              <a:ext uri="{FF2B5EF4-FFF2-40B4-BE49-F238E27FC236}">
                <a16:creationId xmlns="" xmlns:a16="http://schemas.microsoft.com/office/drawing/2014/main" id="{10FC51EF-6D7D-4CFA-9E9B-A633B5B95CE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 xmlns:asvg="http://schemas.microsoft.com/office/drawing/2016/SVG/main" r:embed="rId3"/>
              </a:ext>
            </a:extLst>
          </a:blip>
          <a:stretch>
            <a:fillRect/>
          </a:stretch>
        </p:blipFill>
        <p:spPr>
          <a:xfrm>
            <a:off x="8144973" y="285229"/>
            <a:ext cx="685799" cy="685799"/>
          </a:xfrm>
          <a:prstGeom prst="rect">
            <a:avLst/>
          </a:prstGeom>
        </p:spPr>
      </p:pic>
      <p:pic>
        <p:nvPicPr>
          <p:cNvPr id="8" name="Grafik 7" descr="Benutzer">
            <a:extLst>
              <a:ext uri="{FF2B5EF4-FFF2-40B4-BE49-F238E27FC236}">
                <a16:creationId xmlns="" xmlns:a16="http://schemas.microsoft.com/office/drawing/2014/main" id="{C1AD3D69-FEBA-481D-A990-6AB4565D03B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 xmlns:asvg="http://schemas.microsoft.com/office/drawing/2016/SVG/main" r:embed="rId5"/>
              </a:ext>
            </a:extLst>
          </a:blip>
          <a:stretch>
            <a:fillRect/>
          </a:stretch>
        </p:blipFill>
        <p:spPr>
          <a:xfrm>
            <a:off x="6768216" y="243593"/>
            <a:ext cx="767955" cy="767955"/>
          </a:xfrm>
          <a:prstGeom prst="rect">
            <a:avLst/>
          </a:prstGeom>
        </p:spPr>
      </p:pic>
      <p:pic>
        <p:nvPicPr>
          <p:cNvPr id="9" name="Grafik 8" descr="Bleistift">
            <a:extLst>
              <a:ext uri="{FF2B5EF4-FFF2-40B4-BE49-F238E27FC236}">
                <a16:creationId xmlns="" xmlns:a16="http://schemas.microsoft.com/office/drawing/2014/main" id="{3CB166A1-F7AB-4F8D-A5BB-3A7DEBCBDAD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 xmlns:asvg="http://schemas.microsoft.com/office/drawing/2016/SVG/main" r:embed="rId7"/>
              </a:ext>
            </a:extLst>
          </a:blip>
          <a:stretch>
            <a:fillRect/>
          </a:stretch>
        </p:blipFill>
        <p:spPr>
          <a:xfrm>
            <a:off x="7664758" y="451756"/>
            <a:ext cx="351628" cy="351628"/>
          </a:xfrm>
          <a:prstGeom prst="rect">
            <a:avLst/>
          </a:prstGeom>
        </p:spPr>
      </p:pic>
      <p:sp>
        <p:nvSpPr>
          <p:cNvPr id="2" name="Footer Placeholder 1"/>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3" name="Slide Number Placeholder 2"/>
          <p:cNvSpPr>
            <a:spLocks noGrp="1"/>
          </p:cNvSpPr>
          <p:nvPr>
            <p:ph type="sldNum" sz="quarter" idx="11"/>
          </p:nvPr>
        </p:nvSpPr>
        <p:spPr/>
        <p:txBody>
          <a:bodyPr/>
          <a:lstStyle/>
          <a:p>
            <a:fld id="{2ABE124A-B5C5-46E0-B944-45307B126769}" type="slidenum">
              <a:rPr lang="en-AU" smtClean="0"/>
              <a:pPr/>
              <a:t>36</a:t>
            </a:fld>
            <a:r>
              <a:rPr lang="en-AU" smtClean="0"/>
              <a:t>  |</a:t>
            </a:r>
            <a:endParaRPr lang="en-AU" dirty="0"/>
          </a:p>
        </p:txBody>
      </p:sp>
    </p:spTree>
    <p:extLst>
      <p:ext uri="{BB962C8B-B14F-4D97-AF65-F5344CB8AC3E}">
        <p14:creationId xmlns:p14="http://schemas.microsoft.com/office/powerpoint/2010/main" val="25347342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dirty="0"/>
              <a:t>How Application Architects Can Influence Transaction Throughput</a:t>
            </a:r>
          </a:p>
        </p:txBody>
      </p:sp>
      <p:sp>
        <p:nvSpPr>
          <p:cNvPr id="3" name="Content Placeholder 2"/>
          <p:cNvSpPr>
            <a:spLocks noGrp="1"/>
          </p:cNvSpPr>
          <p:nvPr>
            <p:ph idx="1"/>
          </p:nvPr>
        </p:nvSpPr>
        <p:spPr>
          <a:xfrm>
            <a:off x="419100" y="1993404"/>
            <a:ext cx="8473380" cy="3528392"/>
          </a:xfrm>
        </p:spPr>
        <p:txBody>
          <a:bodyPr>
            <a:normAutofit fontScale="92500" lnSpcReduction="10000"/>
          </a:bodyPr>
          <a:lstStyle/>
          <a:p>
            <a:r>
              <a:rPr lang="en-AU" dirty="0"/>
              <a:t>Use another blockchain (private? or a public blockchain that works “better”?)</a:t>
            </a:r>
          </a:p>
          <a:p>
            <a:pPr lvl="1"/>
            <a:r>
              <a:rPr lang="en-AU" sz="1800" dirty="0"/>
              <a:t>Configure blockchain to use other consensus algorithms (PBFT, </a:t>
            </a:r>
            <a:r>
              <a:rPr lang="en-AU" sz="1800" dirty="0" err="1"/>
              <a:t>PoA</a:t>
            </a:r>
            <a:r>
              <a:rPr lang="en-AU" sz="1800" dirty="0"/>
              <a:t>, …)</a:t>
            </a:r>
          </a:p>
          <a:p>
            <a:pPr lvl="1"/>
            <a:r>
              <a:rPr lang="en-AU" sz="1800" dirty="0" err="1"/>
              <a:t>Sharding</a:t>
            </a:r>
            <a:r>
              <a:rPr lang="en-AU" sz="1800" dirty="0"/>
              <a:t>, DAGs</a:t>
            </a:r>
          </a:p>
          <a:p>
            <a:pPr lvl="1"/>
            <a:r>
              <a:rPr lang="en-AU" sz="1800" dirty="0"/>
              <a:t>Configure blockchain to use a larger block size, or smaller </a:t>
            </a:r>
            <a:r>
              <a:rPr lang="en-AU" sz="1800" dirty="0" err="1"/>
              <a:t>interblock</a:t>
            </a:r>
            <a:r>
              <a:rPr lang="en-AU" sz="1800" dirty="0"/>
              <a:t> time</a:t>
            </a:r>
          </a:p>
          <a:p>
            <a:pPr lvl="1"/>
            <a:r>
              <a:rPr lang="en-AU" sz="1800" dirty="0"/>
              <a:t>If you don’t need exchange of digital property, consider networks of blockchains, DAGs, </a:t>
            </a:r>
            <a:r>
              <a:rPr lang="en-AU" sz="1800" dirty="0" smtClean="0"/>
              <a:t>…</a:t>
            </a:r>
            <a:endParaRPr lang="en-AU" dirty="0"/>
          </a:p>
          <a:p>
            <a:r>
              <a:rPr lang="en-AU" dirty="0"/>
              <a:t>If you have to use a specific public blockchain, then focus on how you use the blockchain, and focus on other areas of the application architecture</a:t>
            </a:r>
          </a:p>
          <a:p>
            <a:pPr lvl="1"/>
            <a:r>
              <a:rPr lang="en-AU" sz="1800" dirty="0"/>
              <a:t>Reduce the data you put on-chain (sampling, digests, hashes, …)</a:t>
            </a:r>
          </a:p>
          <a:p>
            <a:pPr lvl="1"/>
            <a:r>
              <a:rPr lang="en-AU" sz="1800" dirty="0"/>
              <a:t>Do more work off-chain, e.g. using “state channel” design pattern, to be discussed in later lectures</a:t>
            </a:r>
          </a:p>
        </p:txBody>
      </p:sp>
      <p:sp>
        <p:nvSpPr>
          <p:cNvPr id="4" name="Footer Placeholder 3"/>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37</a:t>
            </a:fld>
            <a:r>
              <a:rPr lang="en-AU" smtClean="0"/>
              <a:t>  |</a:t>
            </a:r>
            <a:endParaRPr lang="en-AU" dirty="0"/>
          </a:p>
        </p:txBody>
      </p:sp>
    </p:spTree>
    <p:extLst>
      <p:ext uri="{BB962C8B-B14F-4D97-AF65-F5344CB8AC3E}">
        <p14:creationId xmlns:p14="http://schemas.microsoft.com/office/powerpoint/2010/main" val="37635797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zh-CN" dirty="0" smtClean="0"/>
              <a:t>Summary</a:t>
            </a:r>
            <a:endParaRPr lang="en-US" dirty="0"/>
          </a:p>
        </p:txBody>
      </p:sp>
    </p:spTree>
    <p:extLst>
      <p:ext uri="{BB962C8B-B14F-4D97-AF65-F5344CB8AC3E}">
        <p14:creationId xmlns:p14="http://schemas.microsoft.com/office/powerpoint/2010/main" val="3955816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Summary: General</a:t>
            </a:r>
          </a:p>
        </p:txBody>
      </p:sp>
      <p:sp>
        <p:nvSpPr>
          <p:cNvPr id="3" name="Content Placeholder 2"/>
          <p:cNvSpPr>
            <a:spLocks noGrp="1"/>
          </p:cNvSpPr>
          <p:nvPr>
            <p:ph idx="1"/>
          </p:nvPr>
        </p:nvSpPr>
        <p:spPr>
          <a:xfrm>
            <a:off x="419100" y="1595516"/>
            <a:ext cx="8096250" cy="3854272"/>
          </a:xfrm>
        </p:spPr>
        <p:txBody>
          <a:bodyPr>
            <a:normAutofit fontScale="85000" lnSpcReduction="20000"/>
          </a:bodyPr>
          <a:lstStyle/>
          <a:p>
            <a:r>
              <a:rPr lang="en-AU" dirty="0"/>
              <a:t>(Load × Resources) → (Performance × Resource Utilisation)</a:t>
            </a:r>
          </a:p>
          <a:p>
            <a:pPr lvl="1"/>
            <a:r>
              <a:rPr lang="en-AU" dirty="0"/>
              <a:t>Measurement is critical to understand all this in practice</a:t>
            </a:r>
          </a:p>
          <a:p>
            <a:pPr lvl="1"/>
            <a:endParaRPr lang="en-AU" dirty="0"/>
          </a:p>
          <a:p>
            <a:r>
              <a:rPr lang="en-AU" dirty="0"/>
              <a:t>Kinds of Performance: Latency vs Throughput (vs Timeliness)</a:t>
            </a:r>
          </a:p>
          <a:p>
            <a:pPr lvl="1"/>
            <a:endParaRPr lang="en-AU" dirty="0"/>
          </a:p>
          <a:p>
            <a:r>
              <a:rPr lang="en-AU" dirty="0"/>
              <a:t>Blockchains have high latency and high variability of latency</a:t>
            </a:r>
          </a:p>
          <a:p>
            <a:pPr lvl="1"/>
            <a:r>
              <a:rPr lang="en-AU" dirty="0"/>
              <a:t>Variability is significantly affected by choice of consensus mechanism</a:t>
            </a:r>
          </a:p>
          <a:p>
            <a:pPr lvl="1"/>
            <a:r>
              <a:rPr lang="en-AU" dirty="0"/>
              <a:t>Number of confirmation blocks are a risk-based decision</a:t>
            </a:r>
          </a:p>
          <a:p>
            <a:pPr lvl="3"/>
            <a:r>
              <a:rPr lang="en-AU" dirty="0"/>
              <a:t>Can avoid them if you don’t use </a:t>
            </a:r>
            <a:r>
              <a:rPr lang="en-AU" dirty="0" err="1"/>
              <a:t>Nakamoto</a:t>
            </a:r>
            <a:r>
              <a:rPr lang="en-AU" dirty="0"/>
              <a:t> consensus/probabilistic commits</a:t>
            </a:r>
          </a:p>
          <a:p>
            <a:pPr lvl="1"/>
            <a:endParaRPr lang="en-AU" dirty="0"/>
          </a:p>
          <a:p>
            <a:r>
              <a:rPr lang="en-US" altLang="zh-CN" dirty="0" smtClean="0"/>
              <a:t>Many </a:t>
            </a:r>
            <a:r>
              <a:rPr lang="en-AU" dirty="0" smtClean="0"/>
              <a:t>Blockchains </a:t>
            </a:r>
            <a:r>
              <a:rPr lang="en-AU" dirty="0"/>
              <a:t>have poor throughput</a:t>
            </a:r>
          </a:p>
          <a:p>
            <a:pPr lvl="1"/>
            <a:r>
              <a:rPr lang="en-AU" dirty="0"/>
              <a:t>Affected by ledger structure and consensus mechanism</a:t>
            </a:r>
          </a:p>
          <a:p>
            <a:pPr lvl="1"/>
            <a:r>
              <a:rPr lang="en-AU" dirty="0"/>
              <a:t>Do you need exchange of digital assets?</a:t>
            </a:r>
          </a:p>
          <a:p>
            <a:pPr lvl="3"/>
            <a:r>
              <a:rPr lang="en-AU" dirty="0"/>
              <a:t>If you don’t need a global integrity property, you can avoid major bottlenecks</a:t>
            </a:r>
          </a:p>
          <a:p>
            <a:endParaRPr lang="en-AU" dirty="0"/>
          </a:p>
          <a:p>
            <a:endParaRPr lang="en-AU" dirty="0"/>
          </a:p>
        </p:txBody>
      </p:sp>
      <p:sp>
        <p:nvSpPr>
          <p:cNvPr id="4" name="Footer Placeholder 3"/>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39</a:t>
            </a:fld>
            <a:r>
              <a:rPr lang="en-AU" smtClean="0"/>
              <a:t>  |</a:t>
            </a:r>
            <a:endParaRPr lang="en-AU" dirty="0"/>
          </a:p>
        </p:txBody>
      </p:sp>
    </p:spTree>
    <p:extLst>
      <p:ext uri="{BB962C8B-B14F-4D97-AF65-F5344CB8AC3E}">
        <p14:creationId xmlns:p14="http://schemas.microsoft.com/office/powerpoint/2010/main" val="21618278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Diagram 11"/>
          <p:cNvGraphicFramePr/>
          <p:nvPr>
            <p:extLst>
              <p:ext uri="{D42A27DB-BD31-4B8C-83A1-F6EECF244321}">
                <p14:modId xmlns:p14="http://schemas.microsoft.com/office/powerpoint/2010/main" val="26008427"/>
              </p:ext>
            </p:extLst>
          </p:nvPr>
        </p:nvGraphicFramePr>
        <p:xfrm>
          <a:off x="260792" y="1705372"/>
          <a:ext cx="8712968" cy="376041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p:cNvSpPr>
            <a:spLocks noGrp="1"/>
          </p:cNvSpPr>
          <p:nvPr>
            <p:ph type="title"/>
          </p:nvPr>
        </p:nvSpPr>
        <p:spPr/>
        <p:txBody>
          <a:bodyPr>
            <a:normAutofit/>
          </a:bodyPr>
          <a:lstStyle/>
          <a:p>
            <a:r>
              <a:rPr lang="en-AU" dirty="0"/>
              <a:t>ISO/IEC 25010:2011 Quality Model</a:t>
            </a:r>
          </a:p>
        </p:txBody>
      </p:sp>
      <p:sp>
        <p:nvSpPr>
          <p:cNvPr id="4" name="Rectangle 3"/>
          <p:cNvSpPr/>
          <p:nvPr/>
        </p:nvSpPr>
        <p:spPr>
          <a:xfrm>
            <a:off x="1259631" y="1763834"/>
            <a:ext cx="1173853" cy="2533826"/>
          </a:xfrm>
          <a:prstGeom prst="rect">
            <a:avLst/>
          </a:prstGeom>
          <a:noFill/>
          <a:ln w="38100" cmpd="sng">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Footer Placeholder 2"/>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4</a:t>
            </a:fld>
            <a:r>
              <a:rPr lang="en-AU" smtClean="0"/>
              <a:t>  |</a:t>
            </a:r>
            <a:endParaRPr lang="en-AU" dirty="0"/>
          </a:p>
        </p:txBody>
      </p:sp>
    </p:spTree>
    <p:extLst>
      <p:ext uri="{BB962C8B-B14F-4D97-AF65-F5344CB8AC3E}">
        <p14:creationId xmlns:p14="http://schemas.microsoft.com/office/powerpoint/2010/main" val="378919305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Summary: Predicting Latency</a:t>
            </a:r>
          </a:p>
        </p:txBody>
      </p:sp>
      <p:sp>
        <p:nvSpPr>
          <p:cNvPr id="3" name="Content Placeholder 2"/>
          <p:cNvSpPr>
            <a:spLocks noGrp="1"/>
          </p:cNvSpPr>
          <p:nvPr>
            <p:ph idx="1"/>
          </p:nvPr>
        </p:nvSpPr>
        <p:spPr>
          <a:xfrm>
            <a:off x="419100" y="1566888"/>
            <a:ext cx="8096250" cy="4170932"/>
          </a:xfrm>
        </p:spPr>
        <p:txBody>
          <a:bodyPr>
            <a:normAutofit fontScale="85000" lnSpcReduction="10000"/>
          </a:bodyPr>
          <a:lstStyle/>
          <a:p>
            <a:r>
              <a:rPr lang="en-AU" dirty="0"/>
              <a:t>For a single transaction on public blockchain</a:t>
            </a:r>
            <a:br>
              <a:rPr lang="en-AU" dirty="0"/>
            </a:br>
            <a:r>
              <a:rPr lang="en-AU" dirty="0"/>
              <a:t>			latency = 1.5 * </a:t>
            </a:r>
            <a:r>
              <a:rPr lang="en-AU" dirty="0" err="1"/>
              <a:t>interblock</a:t>
            </a:r>
            <a:r>
              <a:rPr lang="en-AU" dirty="0"/>
              <a:t> time</a:t>
            </a:r>
          </a:p>
          <a:p>
            <a:pPr lvl="1"/>
            <a:r>
              <a:rPr lang="en-AU" dirty="0"/>
              <a:t>Assuming transaction is included ASAP</a:t>
            </a:r>
          </a:p>
          <a:p>
            <a:pPr lvl="1"/>
            <a:r>
              <a:rPr lang="en-AU" dirty="0"/>
              <a:t>Ignoring transaction/block propagation times, and block preparation time</a:t>
            </a:r>
          </a:p>
          <a:p>
            <a:pPr lvl="1"/>
            <a:r>
              <a:rPr lang="en-AU" dirty="0"/>
              <a:t>On average (ignoring variation in </a:t>
            </a:r>
            <a:r>
              <a:rPr lang="en-AU" dirty="0" err="1"/>
              <a:t>interblock</a:t>
            </a:r>
            <a:r>
              <a:rPr lang="en-AU" dirty="0"/>
              <a:t> time, arrival time)</a:t>
            </a:r>
          </a:p>
          <a:p>
            <a:r>
              <a:rPr lang="en-AU" dirty="0"/>
              <a:t>For sequence of n &gt; 1 transactions on public blockchain</a:t>
            </a:r>
            <a:br>
              <a:rPr lang="en-AU" dirty="0"/>
            </a:br>
            <a:r>
              <a:rPr lang="en-AU" dirty="0"/>
              <a:t>		latency = 1.5 * </a:t>
            </a:r>
            <a:r>
              <a:rPr lang="en-AU" dirty="0" err="1"/>
              <a:t>interblock</a:t>
            </a:r>
            <a:r>
              <a:rPr lang="en-AU" dirty="0"/>
              <a:t> time + (n-1)*2 </a:t>
            </a:r>
            <a:r>
              <a:rPr lang="en-AU" dirty="0" err="1"/>
              <a:t>interblock</a:t>
            </a:r>
            <a:r>
              <a:rPr lang="en-AU" dirty="0"/>
              <a:t> time</a:t>
            </a:r>
          </a:p>
          <a:p>
            <a:pPr lvl="1"/>
            <a:r>
              <a:rPr lang="en-AU" dirty="0"/>
              <a:t>Assuming next transaction is injected immediately into the </a:t>
            </a:r>
            <a:r>
              <a:rPr lang="en-AU" dirty="0" err="1"/>
              <a:t>interblock</a:t>
            </a:r>
            <a:r>
              <a:rPr lang="en-AU" dirty="0"/>
              <a:t> window</a:t>
            </a:r>
          </a:p>
          <a:p>
            <a:pPr lvl="1"/>
            <a:endParaRPr lang="en-AU" dirty="0"/>
          </a:p>
          <a:p>
            <a:r>
              <a:rPr lang="en-AU" dirty="0"/>
              <a:t>Can use simulation for more precise prediction of application-level latency</a:t>
            </a:r>
          </a:p>
          <a:p>
            <a:pPr lvl="1"/>
            <a:r>
              <a:rPr lang="en-AU" dirty="0"/>
              <a:t>Can explore latency variation, interactions between components, and bottlenecks</a:t>
            </a:r>
          </a:p>
          <a:p>
            <a:pPr lvl="1"/>
            <a:endParaRPr lang="en-AU" dirty="0"/>
          </a:p>
          <a:p>
            <a:r>
              <a:rPr lang="en-AU" dirty="0"/>
              <a:t>Or, use measurement and test of real(</a:t>
            </a:r>
            <a:r>
              <a:rPr lang="en-AU" dirty="0" err="1"/>
              <a:t>istic</a:t>
            </a:r>
            <a:r>
              <a:rPr lang="en-AU" dirty="0"/>
              <a:t>) system under real(</a:t>
            </a:r>
            <a:r>
              <a:rPr lang="en-AU" dirty="0" err="1"/>
              <a:t>istic</a:t>
            </a:r>
            <a:r>
              <a:rPr lang="en-AU" dirty="0"/>
              <a:t>) </a:t>
            </a:r>
            <a:r>
              <a:rPr lang="en-AU" dirty="0" smtClean="0"/>
              <a:t>load</a:t>
            </a:r>
            <a:endParaRPr lang="en-AU" dirty="0"/>
          </a:p>
          <a:p>
            <a:pPr lvl="1"/>
            <a:endParaRPr lang="en-AU" dirty="0"/>
          </a:p>
          <a:p>
            <a:endParaRPr lang="en-AU" dirty="0"/>
          </a:p>
          <a:p>
            <a:endParaRPr lang="en-AU" dirty="0"/>
          </a:p>
        </p:txBody>
      </p:sp>
      <p:sp>
        <p:nvSpPr>
          <p:cNvPr id="4" name="Footer Placeholder 3"/>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5" name="Slide Number Placeholder 4"/>
          <p:cNvSpPr>
            <a:spLocks noGrp="1"/>
          </p:cNvSpPr>
          <p:nvPr>
            <p:ph type="sldNum" sz="quarter" idx="11"/>
          </p:nvPr>
        </p:nvSpPr>
        <p:spPr/>
        <p:txBody>
          <a:bodyPr/>
          <a:lstStyle/>
          <a:p>
            <a:fld id="{2ABE124A-B5C5-46E0-B944-45307B126769}" type="slidenum">
              <a:rPr lang="en-AU" smtClean="0"/>
              <a:pPr/>
              <a:t>40</a:t>
            </a:fld>
            <a:r>
              <a:rPr lang="en-AU" smtClean="0"/>
              <a:t>  |</a:t>
            </a:r>
            <a:endParaRPr lang="en-AU" dirty="0"/>
          </a:p>
        </p:txBody>
      </p:sp>
    </p:spTree>
    <p:extLst>
      <p:ext uri="{BB962C8B-B14F-4D97-AF65-F5344CB8AC3E}">
        <p14:creationId xmlns:p14="http://schemas.microsoft.com/office/powerpoint/2010/main" val="221312552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Thank You</a:t>
            </a:r>
            <a:endParaRPr lang="en-US" dirty="0"/>
          </a:p>
        </p:txBody>
      </p:sp>
      <p:sp>
        <p:nvSpPr>
          <p:cNvPr id="4" name="Footer Placeholder 2">
            <a:extLst>
              <a:ext uri="{FF2B5EF4-FFF2-40B4-BE49-F238E27FC236}">
                <a16:creationId xmlns="" xmlns:a16="http://schemas.microsoft.com/office/drawing/2014/main" id="{2F94C511-5ACB-44DF-814A-16D678B05E07}"/>
              </a:ext>
            </a:extLst>
          </p:cNvPr>
          <p:cNvSpPr txBox="1">
            <a:spLocks/>
          </p:cNvSpPr>
          <p:nvPr/>
        </p:nvSpPr>
        <p:spPr bwMode="auto">
          <a:xfrm>
            <a:off x="251520" y="3793604"/>
            <a:ext cx="6001230" cy="1440160"/>
          </a:xfrm>
          <a:prstGeom prst="rect">
            <a:avLst/>
          </a:prstGeom>
          <a:noFill/>
          <a:ln w="9525">
            <a:noFill/>
            <a:miter lim="800000"/>
            <a:headEnd/>
            <a:tailEnd/>
          </a:ln>
        </p:spPr>
        <p:txBody>
          <a:bodyPr lIns="0" tIns="0" rIns="0" bIns="0"/>
          <a:lstStyle/>
          <a:p>
            <a:endParaRPr lang="en-AU" sz="1100" dirty="0">
              <a:solidFill>
                <a:srgbClr val="000000"/>
              </a:solidFill>
              <a:latin typeface="Calibri" pitchFamily="34" charset="0"/>
            </a:endParaRPr>
          </a:p>
          <a:p>
            <a:endParaRPr lang="en-AU" sz="1100" dirty="0">
              <a:solidFill>
                <a:srgbClr val="000000"/>
              </a:solidFill>
              <a:latin typeface="Calibri" pitchFamily="34" charset="0"/>
            </a:endParaRPr>
          </a:p>
          <a:p>
            <a:r>
              <a:rPr lang="en-AU" sz="1100" b="1" dirty="0" smtClean="0">
                <a:solidFill>
                  <a:srgbClr val="000000"/>
                </a:solidFill>
                <a:latin typeface="Calibri" pitchFamily="34" charset="0"/>
              </a:rPr>
              <a:t>Helen Paik</a:t>
            </a:r>
          </a:p>
          <a:p>
            <a:r>
              <a:rPr lang="en-AU" sz="1100" dirty="0" smtClean="0">
                <a:solidFill>
                  <a:srgbClr val="000000"/>
                </a:solidFill>
                <a:latin typeface="Calibri" pitchFamily="34" charset="0"/>
              </a:rPr>
              <a:t>  | Senior Lecturer @ CSE, UNSW  </a:t>
            </a:r>
          </a:p>
          <a:p>
            <a:r>
              <a:rPr lang="en-AU" sz="1100" dirty="0" smtClean="0">
                <a:solidFill>
                  <a:srgbClr val="000000"/>
                </a:solidFill>
                <a:latin typeface="Calibri" pitchFamily="34" charset="0"/>
              </a:rPr>
              <a:t>  | Visiting Senior Research Scientist @ AAP team, CSIRO Data61 </a:t>
            </a:r>
            <a:endParaRPr lang="en-AU" sz="1100" dirty="0">
              <a:solidFill>
                <a:srgbClr val="000000"/>
              </a:solidFill>
              <a:latin typeface="Calibri" pitchFamily="34" charset="0"/>
            </a:endParaRPr>
          </a:p>
          <a:p>
            <a:r>
              <a:rPr lang="en-AU" sz="1100" dirty="0" smtClean="0">
                <a:solidFill>
                  <a:srgbClr val="000000"/>
                </a:solidFill>
                <a:latin typeface="Calibri" pitchFamily="34" charset="0"/>
              </a:rPr>
              <a:t>  |h.paik@unsw.edu.au</a:t>
            </a:r>
          </a:p>
          <a:p>
            <a:endParaRPr lang="en-AU" sz="1100" dirty="0">
              <a:solidFill>
                <a:srgbClr val="000000"/>
              </a:solidFill>
              <a:latin typeface="Calibri" pitchFamily="34" charset="0"/>
            </a:endParaRPr>
          </a:p>
          <a:p>
            <a:endParaRPr lang="en-AU" sz="1100" dirty="0" smtClean="0">
              <a:solidFill>
                <a:srgbClr val="000000"/>
              </a:solidFill>
              <a:latin typeface="Calibri" pitchFamily="34" charset="0"/>
            </a:endParaRPr>
          </a:p>
          <a:p>
            <a:endParaRPr lang="en-AU" sz="1100" dirty="0">
              <a:solidFill>
                <a:srgbClr val="000000"/>
              </a:solidFill>
              <a:latin typeface="Calibri" pitchFamily="34" charset="0"/>
            </a:endParaRPr>
          </a:p>
          <a:p>
            <a:endParaRPr lang="de-DE" sz="1100" dirty="0">
              <a:solidFill>
                <a:srgbClr val="000000"/>
              </a:solidFill>
              <a:latin typeface="Calibri" pitchFamily="34" charset="0"/>
            </a:endParaRPr>
          </a:p>
        </p:txBody>
      </p:sp>
      <p:sp>
        <p:nvSpPr>
          <p:cNvPr id="5" name="Footer Placeholder 2">
            <a:extLst>
              <a:ext uri="{FF2B5EF4-FFF2-40B4-BE49-F238E27FC236}">
                <a16:creationId xmlns="" xmlns:a16="http://schemas.microsoft.com/office/drawing/2014/main" id="{2F94C511-5ACB-44DF-814A-16D678B05E07}"/>
              </a:ext>
            </a:extLst>
          </p:cNvPr>
          <p:cNvSpPr txBox="1">
            <a:spLocks/>
          </p:cNvSpPr>
          <p:nvPr/>
        </p:nvSpPr>
        <p:spPr bwMode="auto">
          <a:xfrm>
            <a:off x="5915586" y="2769414"/>
            <a:ext cx="6001230" cy="1312222"/>
          </a:xfrm>
          <a:prstGeom prst="rect">
            <a:avLst/>
          </a:prstGeom>
          <a:noFill/>
          <a:ln w="9525">
            <a:noFill/>
            <a:miter lim="800000"/>
            <a:headEnd/>
            <a:tailEnd/>
          </a:ln>
        </p:spPr>
        <p:txBody>
          <a:bodyPr lIns="0" tIns="0" rIns="0" bIns="0"/>
          <a:lstStyle/>
          <a:p>
            <a:endParaRPr lang="en-AU" sz="1100" dirty="0">
              <a:latin typeface="Calibri" pitchFamily="34" charset="0"/>
            </a:endParaRPr>
          </a:p>
          <a:p>
            <a:endParaRPr lang="en-AU" sz="1100" dirty="0">
              <a:latin typeface="Calibri" pitchFamily="34" charset="0"/>
            </a:endParaRPr>
          </a:p>
        </p:txBody>
      </p:sp>
    </p:spTree>
    <p:extLst>
      <p:ext uri="{BB962C8B-B14F-4D97-AF65-F5344CB8AC3E}">
        <p14:creationId xmlns:p14="http://schemas.microsoft.com/office/powerpoint/2010/main" val="1912052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ight Arrow 21"/>
          <p:cNvSpPr/>
          <p:nvPr/>
        </p:nvSpPr>
        <p:spPr>
          <a:xfrm rot="18900000" flipH="1">
            <a:off x="4462595" y="2686060"/>
            <a:ext cx="632608" cy="2594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Right Arrow 10"/>
          <p:cNvSpPr/>
          <p:nvPr/>
        </p:nvSpPr>
        <p:spPr>
          <a:xfrm rot="2700000">
            <a:off x="3728709" y="2668685"/>
            <a:ext cx="632608" cy="2594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p:nvPr>
        </p:nvSpPr>
        <p:spPr/>
        <p:txBody>
          <a:bodyPr/>
          <a:lstStyle/>
          <a:p>
            <a:r>
              <a:rPr lang="en-AU" dirty="0"/>
              <a:t>Performance-Related Considerations </a:t>
            </a:r>
          </a:p>
        </p:txBody>
      </p:sp>
      <p:sp>
        <p:nvSpPr>
          <p:cNvPr id="6" name="Rounded Rectangle 5"/>
          <p:cNvSpPr/>
          <p:nvPr/>
        </p:nvSpPr>
        <p:spPr>
          <a:xfrm>
            <a:off x="2120669" y="2052374"/>
            <a:ext cx="1977957" cy="6920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t>Load</a:t>
            </a:r>
          </a:p>
        </p:txBody>
      </p:sp>
      <p:sp>
        <p:nvSpPr>
          <p:cNvPr id="7" name="Rounded Rectangle 6"/>
          <p:cNvSpPr/>
          <p:nvPr/>
        </p:nvSpPr>
        <p:spPr>
          <a:xfrm>
            <a:off x="4708227" y="2052374"/>
            <a:ext cx="1977957" cy="6920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t>Resources</a:t>
            </a:r>
          </a:p>
        </p:txBody>
      </p:sp>
      <p:sp>
        <p:nvSpPr>
          <p:cNvPr id="9" name="Rounded Rectangle 8"/>
          <p:cNvSpPr/>
          <p:nvPr/>
        </p:nvSpPr>
        <p:spPr>
          <a:xfrm>
            <a:off x="2120669" y="3837664"/>
            <a:ext cx="1977957" cy="6920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t>Performance</a:t>
            </a:r>
          </a:p>
        </p:txBody>
      </p:sp>
      <p:sp>
        <p:nvSpPr>
          <p:cNvPr id="10" name="Rounded Rectangle 9"/>
          <p:cNvSpPr/>
          <p:nvPr/>
        </p:nvSpPr>
        <p:spPr>
          <a:xfrm>
            <a:off x="4708227" y="3837664"/>
            <a:ext cx="1977957" cy="6920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t>Resource</a:t>
            </a:r>
            <a:br>
              <a:rPr lang="en-AU" sz="2400" dirty="0"/>
            </a:br>
            <a:r>
              <a:rPr lang="en-AU" sz="2400" dirty="0"/>
              <a:t>Utilization</a:t>
            </a:r>
          </a:p>
        </p:txBody>
      </p:sp>
      <p:sp>
        <p:nvSpPr>
          <p:cNvPr id="23" name="Right Arrow 22"/>
          <p:cNvSpPr/>
          <p:nvPr/>
        </p:nvSpPr>
        <p:spPr>
          <a:xfrm rot="18900000" flipH="1">
            <a:off x="3929768" y="3449448"/>
            <a:ext cx="632608" cy="2594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 name="Right Arrow 23"/>
          <p:cNvSpPr/>
          <p:nvPr/>
        </p:nvSpPr>
        <p:spPr>
          <a:xfrm rot="2700000">
            <a:off x="4244476" y="3460163"/>
            <a:ext cx="632608" cy="2594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Oval 7"/>
          <p:cNvSpPr/>
          <p:nvPr/>
        </p:nvSpPr>
        <p:spPr>
          <a:xfrm>
            <a:off x="3634943" y="3025169"/>
            <a:ext cx="1536968" cy="531779"/>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chemeClr val="tx1"/>
                </a:solidFill>
              </a:rPr>
              <a:t>System</a:t>
            </a:r>
          </a:p>
        </p:txBody>
      </p:sp>
      <p:sp>
        <p:nvSpPr>
          <p:cNvPr id="25" name="TextBox 24"/>
          <p:cNvSpPr txBox="1"/>
          <p:nvPr/>
        </p:nvSpPr>
        <p:spPr>
          <a:xfrm>
            <a:off x="3849349" y="4607178"/>
            <a:ext cx="971355" cy="338554"/>
          </a:xfrm>
          <a:prstGeom prst="rect">
            <a:avLst/>
          </a:prstGeom>
          <a:noFill/>
        </p:spPr>
        <p:txBody>
          <a:bodyPr wrap="none" rtlCol="0">
            <a:spAutoFit/>
          </a:bodyPr>
          <a:lstStyle/>
          <a:p>
            <a:pPr algn="ctr"/>
            <a:r>
              <a:rPr lang="en-AU" sz="1600" dirty="0"/>
              <a:t>Efficiency</a:t>
            </a:r>
          </a:p>
        </p:txBody>
      </p:sp>
      <p:sp>
        <p:nvSpPr>
          <p:cNvPr id="26" name="TextBox 25"/>
          <p:cNvSpPr txBox="1"/>
          <p:nvPr/>
        </p:nvSpPr>
        <p:spPr>
          <a:xfrm>
            <a:off x="6703974" y="1852412"/>
            <a:ext cx="907813" cy="1323439"/>
          </a:xfrm>
          <a:prstGeom prst="rect">
            <a:avLst/>
          </a:prstGeom>
          <a:noFill/>
        </p:spPr>
        <p:txBody>
          <a:bodyPr wrap="none" rtlCol="0">
            <a:spAutoFit/>
          </a:bodyPr>
          <a:lstStyle/>
          <a:p>
            <a:pPr algn="ctr"/>
            <a:r>
              <a:rPr lang="en-AU" sz="1600" dirty="0"/>
              <a:t>Network</a:t>
            </a:r>
          </a:p>
          <a:p>
            <a:pPr algn="ctr"/>
            <a:r>
              <a:rPr lang="en-AU" sz="1600" dirty="0"/>
              <a:t>Memory</a:t>
            </a:r>
          </a:p>
          <a:p>
            <a:pPr algn="ctr"/>
            <a:r>
              <a:rPr lang="en-AU" sz="1600" dirty="0"/>
              <a:t>CPU</a:t>
            </a:r>
          </a:p>
          <a:p>
            <a:pPr algn="ctr"/>
            <a:r>
              <a:rPr lang="en-AU" sz="1600" dirty="0"/>
              <a:t>Disk</a:t>
            </a:r>
          </a:p>
          <a:p>
            <a:pPr algn="ctr"/>
            <a:r>
              <a:rPr lang="en-AU" sz="1600" dirty="0"/>
              <a:t>…</a:t>
            </a:r>
          </a:p>
        </p:txBody>
      </p:sp>
      <p:sp>
        <p:nvSpPr>
          <p:cNvPr id="27" name="TextBox 26"/>
          <p:cNvSpPr txBox="1"/>
          <p:nvPr/>
        </p:nvSpPr>
        <p:spPr>
          <a:xfrm>
            <a:off x="1008830" y="3868514"/>
            <a:ext cx="1163973" cy="1077218"/>
          </a:xfrm>
          <a:prstGeom prst="rect">
            <a:avLst/>
          </a:prstGeom>
          <a:noFill/>
        </p:spPr>
        <p:txBody>
          <a:bodyPr wrap="none" rtlCol="0">
            <a:spAutoFit/>
          </a:bodyPr>
          <a:lstStyle/>
          <a:p>
            <a:pPr algn="ctr"/>
            <a:r>
              <a:rPr lang="en-AU" sz="1600" dirty="0"/>
              <a:t>Latency</a:t>
            </a:r>
          </a:p>
          <a:p>
            <a:pPr algn="ctr"/>
            <a:r>
              <a:rPr lang="en-AU" sz="1600" dirty="0"/>
              <a:t>Throughput</a:t>
            </a:r>
          </a:p>
          <a:p>
            <a:pPr algn="ctr"/>
            <a:r>
              <a:rPr lang="en-AU" sz="1600" dirty="0"/>
              <a:t>Timeliness</a:t>
            </a:r>
          </a:p>
          <a:p>
            <a:pPr algn="ctr"/>
            <a:r>
              <a:rPr lang="en-AU" sz="1600" dirty="0"/>
              <a:t>…</a:t>
            </a:r>
          </a:p>
        </p:txBody>
      </p:sp>
      <p:sp>
        <p:nvSpPr>
          <p:cNvPr id="28" name="TextBox 27"/>
          <p:cNvSpPr txBox="1"/>
          <p:nvPr/>
        </p:nvSpPr>
        <p:spPr>
          <a:xfrm>
            <a:off x="5197411" y="3094499"/>
            <a:ext cx="1014893" cy="338554"/>
          </a:xfrm>
          <a:prstGeom prst="rect">
            <a:avLst/>
          </a:prstGeom>
          <a:noFill/>
        </p:spPr>
        <p:txBody>
          <a:bodyPr wrap="none" rtlCol="0">
            <a:spAutoFit/>
          </a:bodyPr>
          <a:lstStyle/>
          <a:p>
            <a:pPr algn="ctr"/>
            <a:r>
              <a:rPr lang="en-AU" sz="1600" dirty="0"/>
              <a:t>Scalability</a:t>
            </a:r>
          </a:p>
        </p:txBody>
      </p:sp>
      <p:sp>
        <p:nvSpPr>
          <p:cNvPr id="29" name="TextBox 28"/>
          <p:cNvSpPr txBox="1"/>
          <p:nvPr/>
        </p:nvSpPr>
        <p:spPr>
          <a:xfrm>
            <a:off x="6654672" y="3791497"/>
            <a:ext cx="1157688" cy="584775"/>
          </a:xfrm>
          <a:prstGeom prst="rect">
            <a:avLst/>
          </a:prstGeom>
          <a:noFill/>
        </p:spPr>
        <p:txBody>
          <a:bodyPr wrap="none" rtlCol="0">
            <a:spAutoFit/>
          </a:bodyPr>
          <a:lstStyle/>
          <a:p>
            <a:pPr algn="ctr"/>
            <a:r>
              <a:rPr lang="en-AU" sz="1600" dirty="0"/>
              <a:t>Capacity</a:t>
            </a:r>
          </a:p>
          <a:p>
            <a:pPr algn="ctr"/>
            <a:r>
              <a:rPr lang="en-AU" sz="1600" dirty="0"/>
              <a:t>Bottlenecks</a:t>
            </a:r>
          </a:p>
        </p:txBody>
      </p:sp>
      <p:sp>
        <p:nvSpPr>
          <p:cNvPr id="30" name="TextBox 29"/>
          <p:cNvSpPr txBox="1"/>
          <p:nvPr/>
        </p:nvSpPr>
        <p:spPr>
          <a:xfrm>
            <a:off x="593203" y="1729394"/>
            <a:ext cx="1995226" cy="2062103"/>
          </a:xfrm>
          <a:prstGeom prst="rect">
            <a:avLst/>
          </a:prstGeom>
          <a:noFill/>
        </p:spPr>
        <p:txBody>
          <a:bodyPr wrap="none" rtlCol="0">
            <a:spAutoFit/>
          </a:bodyPr>
          <a:lstStyle/>
          <a:p>
            <a:pPr algn="ctr"/>
            <a:r>
              <a:rPr lang="en-AU" sz="1600" dirty="0"/>
              <a:t>Background</a:t>
            </a:r>
          </a:p>
          <a:p>
            <a:pPr algn="ctr"/>
            <a:r>
              <a:rPr lang="en-AU" sz="1600" dirty="0"/>
              <a:t>Sustained</a:t>
            </a:r>
          </a:p>
          <a:p>
            <a:pPr algn="ctr"/>
            <a:r>
              <a:rPr lang="en-AU" sz="1600" dirty="0"/>
              <a:t>Increasing</a:t>
            </a:r>
          </a:p>
          <a:p>
            <a:pPr algn="ctr"/>
            <a:r>
              <a:rPr lang="en-AU" sz="1600" dirty="0"/>
              <a:t>Stress</a:t>
            </a:r>
          </a:p>
          <a:p>
            <a:pPr algn="ctr"/>
            <a:r>
              <a:rPr lang="en-AU" sz="1600" dirty="0"/>
              <a:t>Standard benchmarks</a:t>
            </a:r>
          </a:p>
          <a:p>
            <a:pPr algn="ctr"/>
            <a:r>
              <a:rPr lang="en-AU" sz="1600" dirty="0"/>
              <a:t>Representative?</a:t>
            </a:r>
          </a:p>
          <a:p>
            <a:pPr algn="ctr"/>
            <a:r>
              <a:rPr lang="en-AU" sz="1600" dirty="0"/>
              <a:t>Production</a:t>
            </a:r>
          </a:p>
          <a:p>
            <a:pPr algn="ctr"/>
            <a:r>
              <a:rPr lang="en-AU" sz="1600" dirty="0"/>
              <a:t>…</a:t>
            </a:r>
          </a:p>
        </p:txBody>
      </p:sp>
      <p:sp>
        <p:nvSpPr>
          <p:cNvPr id="3" name="Footer Placeholder 2"/>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5</a:t>
            </a:fld>
            <a:r>
              <a:rPr lang="en-AU" smtClean="0"/>
              <a:t>  |</a:t>
            </a:r>
            <a:endParaRPr lang="en-AU" dirty="0"/>
          </a:p>
        </p:txBody>
      </p:sp>
    </p:spTree>
    <p:extLst>
      <p:ext uri="{BB962C8B-B14F-4D97-AF65-F5344CB8AC3E}">
        <p14:creationId xmlns:p14="http://schemas.microsoft.com/office/powerpoint/2010/main" val="17235212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AU" dirty="0"/>
              <a:t>Some Important Varieties of Performance</a:t>
            </a:r>
          </a:p>
        </p:txBody>
      </p:sp>
      <p:sp>
        <p:nvSpPr>
          <p:cNvPr id="6" name="Content Placeholder 5"/>
          <p:cNvSpPr>
            <a:spLocks noGrp="1"/>
          </p:cNvSpPr>
          <p:nvPr>
            <p:ph idx="1"/>
          </p:nvPr>
        </p:nvSpPr>
        <p:spPr>
          <a:xfrm>
            <a:off x="419100" y="1474940"/>
            <a:ext cx="8473380" cy="4190872"/>
          </a:xfrm>
        </p:spPr>
        <p:txBody>
          <a:bodyPr>
            <a:normAutofit/>
          </a:bodyPr>
          <a:lstStyle/>
          <a:p>
            <a:r>
              <a:rPr lang="en-AU" dirty="0"/>
              <a:t>Latency</a:t>
            </a:r>
          </a:p>
          <a:p>
            <a:pPr lvl="1"/>
            <a:r>
              <a:rPr lang="en-AU" dirty="0"/>
              <a:t>How quickly does the system respond to a </a:t>
            </a:r>
            <a:r>
              <a:rPr lang="en-AU" dirty="0" smtClean="0"/>
              <a:t>request?</a:t>
            </a:r>
          </a:p>
          <a:p>
            <a:r>
              <a:rPr lang="en-AU" dirty="0" smtClean="0"/>
              <a:t>Throughput</a:t>
            </a:r>
            <a:endParaRPr lang="en-AU" dirty="0"/>
          </a:p>
          <a:p>
            <a:pPr lvl="1"/>
            <a:r>
              <a:rPr lang="en-AU" dirty="0"/>
              <a:t>How many requests can the system process in a fixed unit of time</a:t>
            </a:r>
            <a:r>
              <a:rPr lang="en-AU" dirty="0" smtClean="0"/>
              <a:t>?</a:t>
            </a:r>
            <a:endParaRPr lang="en-AU" dirty="0"/>
          </a:p>
          <a:p>
            <a:r>
              <a:rPr lang="en-AU" dirty="0"/>
              <a:t>Timeliness</a:t>
            </a:r>
          </a:p>
          <a:p>
            <a:pPr lvl="1"/>
            <a:r>
              <a:rPr lang="en-AU" dirty="0"/>
              <a:t>Will the system always process a request in a specified time window?</a:t>
            </a:r>
          </a:p>
          <a:p>
            <a:pPr lvl="1"/>
            <a:endParaRPr lang="en-AU" dirty="0"/>
          </a:p>
          <a:p>
            <a:r>
              <a:rPr lang="en-AU" dirty="0"/>
              <a:t>Scalability is an orthogonal issue</a:t>
            </a:r>
          </a:p>
          <a:p>
            <a:pPr lvl="1"/>
            <a:r>
              <a:rPr lang="en-AU" dirty="0"/>
              <a:t>How does </a:t>
            </a:r>
            <a:r>
              <a:rPr lang="en-AU" i="1" dirty="0"/>
              <a:t>&lt;performance&gt;</a:t>
            </a:r>
            <a:r>
              <a:rPr lang="en-AU" dirty="0"/>
              <a:t> change under increasing load &amp; system resources?</a:t>
            </a:r>
          </a:p>
          <a:p>
            <a:pPr lvl="3"/>
            <a:r>
              <a:rPr lang="en-AU" dirty="0"/>
              <a:t>(Can also be interested in response when decreasing resources, under variable load)</a:t>
            </a:r>
          </a:p>
        </p:txBody>
      </p:sp>
      <p:sp>
        <p:nvSpPr>
          <p:cNvPr id="2" name="Footer Placeholder 1"/>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3" name="Slide Number Placeholder 2"/>
          <p:cNvSpPr>
            <a:spLocks noGrp="1"/>
          </p:cNvSpPr>
          <p:nvPr>
            <p:ph type="sldNum" sz="quarter" idx="11"/>
          </p:nvPr>
        </p:nvSpPr>
        <p:spPr/>
        <p:txBody>
          <a:bodyPr/>
          <a:lstStyle/>
          <a:p>
            <a:fld id="{2ABE124A-B5C5-46E0-B944-45307B126769}" type="slidenum">
              <a:rPr lang="en-AU" smtClean="0"/>
              <a:pPr/>
              <a:t>6</a:t>
            </a:fld>
            <a:r>
              <a:rPr lang="en-AU" smtClean="0"/>
              <a:t>  |</a:t>
            </a:r>
            <a:endParaRPr lang="en-AU" dirty="0"/>
          </a:p>
        </p:txBody>
      </p:sp>
    </p:spTree>
    <p:extLst>
      <p:ext uri="{BB962C8B-B14F-4D97-AF65-F5344CB8AC3E}">
        <p14:creationId xmlns:p14="http://schemas.microsoft.com/office/powerpoint/2010/main" val="35793617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51520" y="894956"/>
            <a:ext cx="5328592" cy="710406"/>
          </a:xfrm>
        </p:spPr>
        <p:txBody>
          <a:bodyPr>
            <a:normAutofit fontScale="90000"/>
          </a:bodyPr>
          <a:lstStyle/>
          <a:p>
            <a:r>
              <a:rPr lang="en-AU" dirty="0"/>
              <a:t>To Understand Performance</a:t>
            </a:r>
            <a:r>
              <a:rPr lang="en-AU" dirty="0" smtClean="0"/>
              <a:t>, You </a:t>
            </a:r>
            <a:r>
              <a:rPr lang="en-AU" dirty="0"/>
              <a:t>Need Measurements</a:t>
            </a:r>
          </a:p>
        </p:txBody>
      </p:sp>
      <p:sp>
        <p:nvSpPr>
          <p:cNvPr id="6" name="Content Placeholder 5"/>
          <p:cNvSpPr>
            <a:spLocks noGrp="1"/>
          </p:cNvSpPr>
          <p:nvPr>
            <p:ph idx="1"/>
          </p:nvPr>
        </p:nvSpPr>
        <p:spPr>
          <a:xfrm>
            <a:off x="388746" y="2005903"/>
            <a:ext cx="8575742" cy="3443885"/>
          </a:xfrm>
        </p:spPr>
        <p:txBody>
          <a:bodyPr>
            <a:normAutofit fontScale="92500"/>
          </a:bodyPr>
          <a:lstStyle/>
          <a:p>
            <a:r>
              <a:rPr lang="en-AU" dirty="0"/>
              <a:t>Application-Level measurements</a:t>
            </a:r>
          </a:p>
          <a:p>
            <a:pPr lvl="1"/>
            <a:r>
              <a:rPr lang="en-AU" sz="1800" dirty="0"/>
              <a:t>Overall performance; check requirements met; validate results from detailed models</a:t>
            </a:r>
          </a:p>
          <a:p>
            <a:r>
              <a:rPr lang="en-AU" dirty="0"/>
              <a:t>Component-Level measurements/ Micro-benchmarking</a:t>
            </a:r>
          </a:p>
          <a:p>
            <a:pPr lvl="1"/>
            <a:r>
              <a:rPr lang="en-AU" sz="1800" dirty="0"/>
              <a:t>Piece-wise drivers of performance; observe interactions; identity bottlenecks </a:t>
            </a:r>
            <a:endParaRPr lang="en-AU" dirty="0"/>
          </a:p>
          <a:p>
            <a:r>
              <a:rPr lang="en-AU" dirty="0"/>
              <a:t>Load testing – check system response &amp; utilisation under increasing load</a:t>
            </a:r>
          </a:p>
          <a:p>
            <a:r>
              <a:rPr lang="en-AU" dirty="0"/>
              <a:t>Stress Testing – check maximum capacity; find resource bottlenecks</a:t>
            </a:r>
          </a:p>
          <a:p>
            <a:r>
              <a:rPr lang="en-AU" dirty="0"/>
              <a:t>Soak Testing – check system response under long-duration </a:t>
            </a:r>
            <a:r>
              <a:rPr lang="en-AU" dirty="0" smtClean="0"/>
              <a:t>load</a:t>
            </a:r>
            <a:endParaRPr lang="en-AU" dirty="0"/>
          </a:p>
          <a:p>
            <a:r>
              <a:rPr lang="en-AU" dirty="0"/>
              <a:t>“Benchmarking crimes”</a:t>
            </a:r>
          </a:p>
          <a:p>
            <a:pPr lvl="1"/>
            <a:r>
              <a:rPr lang="en-AU" dirty="0">
                <a:hlinkClick r:id="rId2"/>
              </a:rPr>
              <a:t>https://www.cse.unsw.edu.au/~gernot/benchmarking-crimes.html</a:t>
            </a:r>
            <a:endParaRPr lang="en-AU" dirty="0"/>
          </a:p>
        </p:txBody>
      </p:sp>
      <p:sp>
        <p:nvSpPr>
          <p:cNvPr id="3" name="Footer Placeholder 2"/>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4" name="Slide Number Placeholder 3"/>
          <p:cNvSpPr>
            <a:spLocks noGrp="1"/>
          </p:cNvSpPr>
          <p:nvPr>
            <p:ph type="sldNum" sz="quarter" idx="11"/>
          </p:nvPr>
        </p:nvSpPr>
        <p:spPr/>
        <p:txBody>
          <a:bodyPr/>
          <a:lstStyle/>
          <a:p>
            <a:fld id="{2ABE124A-B5C5-46E0-B944-45307B126769}" type="slidenum">
              <a:rPr lang="en-AU" smtClean="0"/>
              <a:pPr/>
              <a:t>7</a:t>
            </a:fld>
            <a:r>
              <a:rPr lang="en-AU" smtClean="0"/>
              <a:t>  |</a:t>
            </a:r>
            <a:endParaRPr lang="en-AU" dirty="0"/>
          </a:p>
        </p:txBody>
      </p:sp>
    </p:spTree>
    <p:extLst>
      <p:ext uri="{BB962C8B-B14F-4D97-AF65-F5344CB8AC3E}">
        <p14:creationId xmlns:p14="http://schemas.microsoft.com/office/powerpoint/2010/main" val="10364018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9100" y="1489348"/>
            <a:ext cx="8096250" cy="3834820"/>
          </a:xfrm>
        </p:spPr>
        <p:txBody>
          <a:bodyPr>
            <a:normAutofit lnSpcReduction="10000"/>
          </a:bodyPr>
          <a:lstStyle/>
          <a:p>
            <a:r>
              <a:rPr lang="en-AU" dirty="0"/>
              <a:t>Analytic formulae</a:t>
            </a:r>
          </a:p>
          <a:p>
            <a:pPr lvl="1"/>
            <a:r>
              <a:rPr lang="en-AU" sz="1800" dirty="0"/>
              <a:t>Highly abstract/simplified models</a:t>
            </a:r>
          </a:p>
          <a:p>
            <a:pPr lvl="1"/>
            <a:r>
              <a:rPr lang="en-AU" sz="1800" dirty="0"/>
              <a:t>Quick &amp; dirty</a:t>
            </a:r>
          </a:p>
          <a:p>
            <a:pPr lvl="1"/>
            <a:r>
              <a:rPr lang="en-AU" sz="1800" dirty="0"/>
              <a:t>Only needs design &amp; component </a:t>
            </a:r>
            <a:r>
              <a:rPr lang="en-AU" sz="1800" dirty="0" smtClean="0"/>
              <a:t>benchmarks</a:t>
            </a:r>
            <a:endParaRPr lang="en-AU" dirty="0"/>
          </a:p>
          <a:p>
            <a:r>
              <a:rPr lang="en-AU" dirty="0"/>
              <a:t>Simulation</a:t>
            </a:r>
          </a:p>
          <a:p>
            <a:pPr lvl="1"/>
            <a:r>
              <a:rPr lang="en-AU" sz="1800" dirty="0"/>
              <a:t>Uses a model; many abstractions/simplifications</a:t>
            </a:r>
          </a:p>
          <a:p>
            <a:pPr lvl="1"/>
            <a:r>
              <a:rPr lang="en-AU" sz="1800" dirty="0"/>
              <a:t>Only needs a design &amp; benchmarks, but takes work</a:t>
            </a:r>
          </a:p>
          <a:p>
            <a:pPr lvl="1"/>
            <a:r>
              <a:rPr lang="en-AU" sz="1800" dirty="0"/>
              <a:t>Starts to explore variation &amp; </a:t>
            </a:r>
            <a:r>
              <a:rPr lang="en-AU" sz="1800" dirty="0" smtClean="0"/>
              <a:t>interactions</a:t>
            </a:r>
            <a:endParaRPr lang="en-AU" dirty="0"/>
          </a:p>
          <a:p>
            <a:r>
              <a:rPr lang="en-AU" dirty="0"/>
              <a:t>Monitoring</a:t>
            </a:r>
          </a:p>
          <a:p>
            <a:pPr lvl="1"/>
            <a:r>
              <a:rPr lang="en-AU" sz="1800" dirty="0"/>
              <a:t>Needs real deployed system</a:t>
            </a:r>
          </a:p>
          <a:p>
            <a:pPr lvl="1"/>
            <a:r>
              <a:rPr lang="en-AU" sz="1800" dirty="0"/>
              <a:t>Needs a monitoring framework</a:t>
            </a:r>
          </a:p>
          <a:p>
            <a:pPr lvl="1"/>
            <a:r>
              <a:rPr lang="en-AU" sz="1800" dirty="0"/>
              <a:t>Most valid results; e.g. actual effects!</a:t>
            </a:r>
          </a:p>
        </p:txBody>
      </p:sp>
      <p:sp>
        <p:nvSpPr>
          <p:cNvPr id="4" name="Down Arrow 3"/>
          <p:cNvSpPr/>
          <p:nvPr/>
        </p:nvSpPr>
        <p:spPr>
          <a:xfrm>
            <a:off x="5508104" y="1674757"/>
            <a:ext cx="1682648" cy="278020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Down Arrow 4"/>
          <p:cNvSpPr/>
          <p:nvPr/>
        </p:nvSpPr>
        <p:spPr>
          <a:xfrm rot="10800000">
            <a:off x="7338110" y="1670185"/>
            <a:ext cx="1682648" cy="278021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TextBox 8"/>
          <p:cNvSpPr txBox="1"/>
          <p:nvPr/>
        </p:nvSpPr>
        <p:spPr>
          <a:xfrm>
            <a:off x="5652120" y="4578530"/>
            <a:ext cx="1411733" cy="524503"/>
          </a:xfrm>
          <a:prstGeom prst="rect">
            <a:avLst/>
          </a:prstGeom>
          <a:noFill/>
        </p:spPr>
        <p:txBody>
          <a:bodyPr wrap="none" rtlCol="0">
            <a:spAutoFit/>
          </a:bodyPr>
          <a:lstStyle/>
          <a:p>
            <a:pPr algn="ctr"/>
            <a:r>
              <a:rPr lang="en-AU" dirty="0"/>
              <a:t>Needs a real</a:t>
            </a:r>
            <a:br>
              <a:rPr lang="en-AU" dirty="0"/>
            </a:br>
            <a:r>
              <a:rPr lang="en-AU" dirty="0"/>
              <a:t>deployed system</a:t>
            </a:r>
          </a:p>
        </p:txBody>
      </p:sp>
      <p:sp>
        <p:nvSpPr>
          <p:cNvPr id="10" name="TextBox 9"/>
          <p:cNvSpPr txBox="1"/>
          <p:nvPr/>
        </p:nvSpPr>
        <p:spPr>
          <a:xfrm>
            <a:off x="5520889" y="985292"/>
            <a:ext cx="1643399" cy="524503"/>
          </a:xfrm>
          <a:prstGeom prst="rect">
            <a:avLst/>
          </a:prstGeom>
          <a:noFill/>
        </p:spPr>
        <p:txBody>
          <a:bodyPr wrap="none" rtlCol="0">
            <a:spAutoFit/>
          </a:bodyPr>
          <a:lstStyle/>
          <a:p>
            <a:pPr algn="ctr"/>
            <a:r>
              <a:rPr lang="en-AU" dirty="0"/>
              <a:t>Only needs a design</a:t>
            </a:r>
            <a:br>
              <a:rPr lang="en-AU" dirty="0"/>
            </a:br>
            <a:r>
              <a:rPr lang="en-AU" dirty="0"/>
              <a:t>&amp; benchmarks</a:t>
            </a:r>
          </a:p>
        </p:txBody>
      </p:sp>
      <p:sp>
        <p:nvSpPr>
          <p:cNvPr id="11" name="TextBox 10"/>
          <p:cNvSpPr txBox="1"/>
          <p:nvPr/>
        </p:nvSpPr>
        <p:spPr>
          <a:xfrm>
            <a:off x="7308304" y="1252938"/>
            <a:ext cx="1606145" cy="308418"/>
          </a:xfrm>
          <a:prstGeom prst="rect">
            <a:avLst/>
          </a:prstGeom>
          <a:noFill/>
        </p:spPr>
        <p:txBody>
          <a:bodyPr wrap="none" rtlCol="0">
            <a:spAutoFit/>
          </a:bodyPr>
          <a:lstStyle/>
          <a:p>
            <a:pPr algn="ctr"/>
            <a:r>
              <a:rPr lang="en-AU" dirty="0"/>
              <a:t>Highly approximate</a:t>
            </a:r>
          </a:p>
        </p:txBody>
      </p:sp>
      <p:sp>
        <p:nvSpPr>
          <p:cNvPr id="12" name="TextBox 11"/>
          <p:cNvSpPr txBox="1"/>
          <p:nvPr/>
        </p:nvSpPr>
        <p:spPr>
          <a:xfrm>
            <a:off x="7442212" y="4682002"/>
            <a:ext cx="1474443" cy="308418"/>
          </a:xfrm>
          <a:prstGeom prst="rect">
            <a:avLst/>
          </a:prstGeom>
          <a:noFill/>
        </p:spPr>
        <p:txBody>
          <a:bodyPr wrap="none" rtlCol="0">
            <a:spAutoFit/>
          </a:bodyPr>
          <a:lstStyle/>
          <a:p>
            <a:pPr algn="ctr"/>
            <a:r>
              <a:rPr lang="en-AU" dirty="0"/>
              <a:t>Most valid results</a:t>
            </a:r>
          </a:p>
        </p:txBody>
      </p:sp>
      <p:sp>
        <p:nvSpPr>
          <p:cNvPr id="13" name="Title 4"/>
          <p:cNvSpPr txBox="1">
            <a:spLocks/>
          </p:cNvSpPr>
          <p:nvPr/>
        </p:nvSpPr>
        <p:spPr>
          <a:xfrm>
            <a:off x="251520" y="894956"/>
            <a:ext cx="8640960" cy="710406"/>
          </a:xfrm>
          <a:prstGeom prst="rect">
            <a:avLst/>
          </a:prstGeom>
        </p:spPr>
        <p:txBody>
          <a:bodyPr vert="horz" lIns="0" tIns="0" rIns="0" bIns="0" rtlCol="0" anchor="t" anchorCtr="0">
            <a:normAutofit/>
          </a:bodyPr>
          <a:lstStyle>
            <a:lvl1pPr algn="l" defTabSz="914400" rtl="0" eaLnBrk="1" latinLnBrk="0" hangingPunct="1">
              <a:spcBef>
                <a:spcPct val="0"/>
              </a:spcBef>
              <a:buNone/>
              <a:defRPr sz="3600" b="0" kern="1200">
                <a:solidFill>
                  <a:schemeClr val="accent3"/>
                </a:solidFill>
                <a:latin typeface="+mj-lt"/>
                <a:ea typeface="+mj-ea"/>
                <a:cs typeface="+mj-cs"/>
              </a:defRPr>
            </a:lvl1pPr>
          </a:lstStyle>
          <a:p>
            <a:r>
              <a:rPr lang="en-AU" dirty="0" smtClean="0"/>
              <a:t>Predicting Performance?</a:t>
            </a:r>
            <a:endParaRPr lang="en-AU" dirty="0"/>
          </a:p>
        </p:txBody>
      </p:sp>
      <p:sp>
        <p:nvSpPr>
          <p:cNvPr id="7" name="Footer Placeholder 6"/>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8" name="Slide Number Placeholder 7"/>
          <p:cNvSpPr>
            <a:spLocks noGrp="1"/>
          </p:cNvSpPr>
          <p:nvPr>
            <p:ph type="sldNum" sz="quarter" idx="11"/>
          </p:nvPr>
        </p:nvSpPr>
        <p:spPr/>
        <p:txBody>
          <a:bodyPr/>
          <a:lstStyle/>
          <a:p>
            <a:fld id="{2ABE124A-B5C5-46E0-B944-45307B126769}" type="slidenum">
              <a:rPr lang="en-AU" smtClean="0"/>
              <a:pPr/>
              <a:t>8</a:t>
            </a:fld>
            <a:r>
              <a:rPr lang="en-AU" smtClean="0"/>
              <a:t>  |</a:t>
            </a:r>
            <a:endParaRPr lang="en-AU" dirty="0"/>
          </a:p>
        </p:txBody>
      </p:sp>
    </p:spTree>
    <p:extLst>
      <p:ext uri="{BB962C8B-B14F-4D97-AF65-F5344CB8AC3E}">
        <p14:creationId xmlns:p14="http://schemas.microsoft.com/office/powerpoint/2010/main" val="41097510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AU" dirty="0"/>
              <a:t>Some Resources in Blockchains</a:t>
            </a:r>
          </a:p>
        </p:txBody>
      </p:sp>
      <p:sp>
        <p:nvSpPr>
          <p:cNvPr id="6" name="Content Placeholder 5"/>
          <p:cNvSpPr>
            <a:spLocks noGrp="1"/>
          </p:cNvSpPr>
          <p:nvPr>
            <p:ph idx="1"/>
          </p:nvPr>
        </p:nvSpPr>
        <p:spPr>
          <a:xfrm>
            <a:off x="419100" y="1561356"/>
            <a:ext cx="8096250" cy="3759674"/>
          </a:xfrm>
        </p:spPr>
        <p:txBody>
          <a:bodyPr>
            <a:normAutofit fontScale="92500" lnSpcReduction="20000"/>
          </a:bodyPr>
          <a:lstStyle/>
          <a:p>
            <a:r>
              <a:rPr lang="en-AU" dirty="0"/>
              <a:t>For public blockchains</a:t>
            </a:r>
          </a:p>
          <a:p>
            <a:pPr lvl="1"/>
            <a:r>
              <a:rPr lang="en-AU" dirty="0"/>
              <a:t>Cryptocurrency for Transaction Fees</a:t>
            </a:r>
          </a:p>
          <a:p>
            <a:pPr lvl="3"/>
            <a:r>
              <a:rPr lang="en-AU" dirty="0"/>
              <a:t>Can affect probability of transaction inclusion (impacts transaction latency)</a:t>
            </a:r>
          </a:p>
          <a:p>
            <a:pPr lvl="1"/>
            <a:r>
              <a:rPr lang="en-AU" dirty="0"/>
              <a:t>Mining difficulty for Proof of Work</a:t>
            </a:r>
          </a:p>
          <a:p>
            <a:pPr lvl="1"/>
            <a:r>
              <a:rPr lang="en-AU" dirty="0"/>
              <a:t>Gas &amp; Block Gas Limits (e.g. in Ethereum)</a:t>
            </a:r>
          </a:p>
          <a:p>
            <a:pPr lvl="3"/>
            <a:r>
              <a:rPr lang="en-AU" dirty="0"/>
              <a:t>More of an Availability problem as discussed next week</a:t>
            </a:r>
          </a:p>
          <a:p>
            <a:pPr lvl="1"/>
            <a:r>
              <a:rPr lang="en-AU" dirty="0"/>
              <a:t>Network capacity including speed of light for global transaction &amp; block propagation</a:t>
            </a:r>
          </a:p>
          <a:p>
            <a:pPr lvl="3"/>
            <a:r>
              <a:rPr lang="en-AU" dirty="0"/>
              <a:t>Impacts consensus for transaction inclusion latency</a:t>
            </a:r>
          </a:p>
          <a:p>
            <a:pPr lvl="1"/>
            <a:r>
              <a:rPr lang="en-AU" dirty="0"/>
              <a:t>Transaction throughput capacity</a:t>
            </a:r>
          </a:p>
          <a:p>
            <a:pPr lvl="3"/>
            <a:r>
              <a:rPr lang="en-AU" dirty="0"/>
              <a:t>Latency will be impacted when system is overloaded beyond </a:t>
            </a:r>
            <a:r>
              <a:rPr lang="en-AU" dirty="0" smtClean="0"/>
              <a:t>capacity</a:t>
            </a:r>
            <a:endParaRPr lang="en-AU" dirty="0"/>
          </a:p>
          <a:p>
            <a:r>
              <a:rPr lang="en-AU" dirty="0"/>
              <a:t>For private </a:t>
            </a:r>
            <a:r>
              <a:rPr lang="en-AU" dirty="0" smtClean="0"/>
              <a:t>blockchains / running a node for public blockchain</a:t>
            </a:r>
            <a:endParaRPr lang="en-AU" dirty="0"/>
          </a:p>
          <a:p>
            <a:pPr lvl="1"/>
            <a:r>
              <a:rPr lang="en-AU" dirty="0"/>
              <a:t>Normal cloud/enterprise server &amp; network resource considerations</a:t>
            </a:r>
          </a:p>
        </p:txBody>
      </p:sp>
      <p:sp>
        <p:nvSpPr>
          <p:cNvPr id="2" name="Footer Placeholder 1"/>
          <p:cNvSpPr>
            <a:spLocks noGrp="1"/>
          </p:cNvSpPr>
          <p:nvPr>
            <p:ph type="ftr" sz="quarter" idx="10"/>
          </p:nvPr>
        </p:nvSpPr>
        <p:spPr/>
        <p:txBody>
          <a:bodyPr/>
          <a:lstStyle/>
          <a:p>
            <a:r>
              <a:rPr lang="en-AU" smtClean="0"/>
              <a:t>COMP6452 Software Architecture for Blockchain Applications  |  Data61, CSIRO</a:t>
            </a:r>
            <a:endParaRPr lang="en-AU" dirty="0"/>
          </a:p>
        </p:txBody>
      </p:sp>
      <p:sp>
        <p:nvSpPr>
          <p:cNvPr id="3" name="Slide Number Placeholder 2"/>
          <p:cNvSpPr>
            <a:spLocks noGrp="1"/>
          </p:cNvSpPr>
          <p:nvPr>
            <p:ph type="sldNum" sz="quarter" idx="11"/>
          </p:nvPr>
        </p:nvSpPr>
        <p:spPr/>
        <p:txBody>
          <a:bodyPr/>
          <a:lstStyle/>
          <a:p>
            <a:fld id="{2ABE124A-B5C5-46E0-B944-45307B126769}" type="slidenum">
              <a:rPr lang="en-AU" smtClean="0"/>
              <a:pPr/>
              <a:t>9</a:t>
            </a:fld>
            <a:r>
              <a:rPr lang="en-AU" smtClean="0"/>
              <a:t>  |</a:t>
            </a:r>
            <a:endParaRPr lang="en-AU" dirty="0"/>
          </a:p>
        </p:txBody>
      </p:sp>
    </p:spTree>
    <p:extLst>
      <p:ext uri="{BB962C8B-B14F-4D97-AF65-F5344CB8AC3E}">
        <p14:creationId xmlns:p14="http://schemas.microsoft.com/office/powerpoint/2010/main" val="417163724"/>
      </p:ext>
    </p:extLst>
  </p:cSld>
  <p:clrMapOvr>
    <a:masterClrMapping/>
  </p:clrMapOvr>
</p:sld>
</file>

<file path=ppt/theme/theme1.xml><?xml version="1.0" encoding="utf-8"?>
<a:theme xmlns:a="http://schemas.openxmlformats.org/drawingml/2006/main" name="PowerPoint 16.9 Widescreen+Data61 Feb 2020">
  <a:themeElements>
    <a:clrScheme name="CSIRO">
      <a:dk1>
        <a:sysClr val="windowText" lastClr="000000"/>
      </a:dk1>
      <a:lt1>
        <a:srgbClr val="FFFFFF"/>
      </a:lt1>
      <a:dk2>
        <a:srgbClr val="000000"/>
      </a:dk2>
      <a:lt2>
        <a:srgbClr val="FFFFFF"/>
      </a:lt2>
      <a:accent1>
        <a:srgbClr val="00A9CE"/>
      </a:accent1>
      <a:accent2>
        <a:srgbClr val="001D34"/>
      </a:accent2>
      <a:accent3>
        <a:srgbClr val="757579"/>
      </a:accent3>
      <a:accent4>
        <a:srgbClr val="1E22AA"/>
      </a:accent4>
      <a:accent5>
        <a:srgbClr val="007377"/>
      </a:accent5>
      <a:accent6>
        <a:srgbClr val="6D2077"/>
      </a:accent6>
      <a:hlink>
        <a:srgbClr val="004B87"/>
      </a:hlink>
      <a:folHlink>
        <a:srgbClr val="007A53"/>
      </a:folHlink>
    </a:clrScheme>
    <a:fontScheme name="CSIRO fonts">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PowerPoint 16.9 Widescreen - test D61.potx" id="{A61A1320-A444-4F11-B6EF-61817FDB7BD3}" vid="{99A237E0-7616-48A7-BF87-3E24B267A27B}"/>
    </a:ext>
  </a:extLst>
</a:theme>
</file>

<file path=ppt/theme/theme2.xml><?xml version="1.0" encoding="utf-8"?>
<a:theme xmlns:a="http://schemas.openxmlformats.org/drawingml/2006/main" name="CSIRO Data61 vertical">
  <a:themeElements>
    <a:clrScheme name="CSIRO">
      <a:dk1>
        <a:sysClr val="windowText" lastClr="000000"/>
      </a:dk1>
      <a:lt1>
        <a:srgbClr val="FFFFFF"/>
      </a:lt1>
      <a:dk2>
        <a:srgbClr val="000000"/>
      </a:dk2>
      <a:lt2>
        <a:srgbClr val="FFFFFF"/>
      </a:lt2>
      <a:accent1>
        <a:srgbClr val="00A9CE"/>
      </a:accent1>
      <a:accent2>
        <a:srgbClr val="001D34"/>
      </a:accent2>
      <a:accent3>
        <a:srgbClr val="757579"/>
      </a:accent3>
      <a:accent4>
        <a:srgbClr val="1E22AA"/>
      </a:accent4>
      <a:accent5>
        <a:srgbClr val="007377"/>
      </a:accent5>
      <a:accent6>
        <a:srgbClr val="6D2077"/>
      </a:accent6>
      <a:hlink>
        <a:srgbClr val="004B87"/>
      </a:hlink>
      <a:folHlink>
        <a:srgbClr val="007A53"/>
      </a:folHlink>
    </a:clrScheme>
    <a:fontScheme name="CSIRO fonts">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PowerPoint 16.9 Widescreen - test D61.potx" id="{A61A1320-A444-4F11-B6EF-61817FDB7BD3}" vid="{1738F4AF-9CB0-4952-839D-3B3E2A9C1DB9}"/>
    </a:ext>
  </a:extLst>
</a:theme>
</file>

<file path=ppt/theme/theme3.xml><?xml version="1.0" encoding="utf-8"?>
<a:theme xmlns:a="http://schemas.openxmlformats.org/drawingml/2006/main" name="CSIRO Data61 horizontal">
  <a:themeElements>
    <a:clrScheme name="CSIRO">
      <a:dk1>
        <a:sysClr val="windowText" lastClr="000000"/>
      </a:dk1>
      <a:lt1>
        <a:srgbClr val="FFFFFF"/>
      </a:lt1>
      <a:dk2>
        <a:srgbClr val="000000"/>
      </a:dk2>
      <a:lt2>
        <a:srgbClr val="FFFFFF"/>
      </a:lt2>
      <a:accent1>
        <a:srgbClr val="00A9CE"/>
      </a:accent1>
      <a:accent2>
        <a:srgbClr val="001D34"/>
      </a:accent2>
      <a:accent3>
        <a:srgbClr val="757579"/>
      </a:accent3>
      <a:accent4>
        <a:srgbClr val="1E22AA"/>
      </a:accent4>
      <a:accent5>
        <a:srgbClr val="007377"/>
      </a:accent5>
      <a:accent6>
        <a:srgbClr val="6D2077"/>
      </a:accent6>
      <a:hlink>
        <a:srgbClr val="004B87"/>
      </a:hlink>
      <a:folHlink>
        <a:srgbClr val="007A53"/>
      </a:folHlink>
    </a:clrScheme>
    <a:fontScheme name="CSIRO fonts">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PowerPoint 16.9 Widescreen - test D61.potx" id="{A61A1320-A444-4F11-B6EF-61817FDB7BD3}" vid="{D3507CDB-70CD-452D-8519-2C929EC5E88D}"/>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dlc_DocId xmlns="f9d56f65-ef43-4e59-b084-d4bf4ff12e34">CSCV7V3J5ETJ-1847676796-5280</_dlc_DocId>
    <_dlc_DocIdUrl xmlns="f9d56f65-ef43-4e59-b084-d4bf4ff12e34">
      <Url>https://csiroau.sharepoint.com/sites/Data61CommsTeam/_layouts/15/DocIdRedir.aspx?ID=CSCV7V3J5ETJ-1847676796-5280</Url>
      <Description>CSCV7V3J5ETJ-1847676796-5280</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FFF6568E1F8614EB7C90AF6A87F0B25" ma:contentTypeVersion="13" ma:contentTypeDescription="Create a new document." ma:contentTypeScope="" ma:versionID="eed91eaa7f6ea1896a91774834f795b2">
  <xsd:schema xmlns:xsd="http://www.w3.org/2001/XMLSchema" xmlns:xs="http://www.w3.org/2001/XMLSchema" xmlns:p="http://schemas.microsoft.com/office/2006/metadata/properties" xmlns:ns2="f9d56f65-ef43-4e59-b084-d4bf4ff12e34" xmlns:ns3="7495d482-cd79-44c5-a989-adf85fc91d78" targetNamespace="http://schemas.microsoft.com/office/2006/metadata/properties" ma:root="true" ma:fieldsID="e66fe27dfe4a195aa8ca9a0cf3c68108" ns2:_="" ns3:_="">
    <xsd:import namespace="f9d56f65-ef43-4e59-b084-d4bf4ff12e34"/>
    <xsd:import namespace="7495d482-cd79-44c5-a989-adf85fc91d78"/>
    <xsd:element name="properties">
      <xsd:complexType>
        <xsd:sequence>
          <xsd:element name="documentManagement">
            <xsd:complexType>
              <xsd:all>
                <xsd:element ref="ns2:_dlc_DocId" minOccurs="0"/>
                <xsd:element ref="ns2:_dlc_DocIdUrl" minOccurs="0"/>
                <xsd:element ref="ns2:_dlc_DocIdPersistId" minOccurs="0"/>
                <xsd:element ref="ns3:MediaServiceMetadata" minOccurs="0"/>
                <xsd:element ref="ns3:MediaServiceFastMetadata" minOccurs="0"/>
                <xsd:element ref="ns3:MediaServiceDateTaken" minOccurs="0"/>
                <xsd:element ref="ns3:MediaServiceAutoTags" minOccurs="0"/>
                <xsd:element ref="ns3:MediaServiceOCR" minOccurs="0"/>
                <xsd:element ref="ns3:MediaServiceLocation" minOccurs="0"/>
                <xsd:element ref="ns3:MediaServiceGenerationTime" minOccurs="0"/>
                <xsd:element ref="ns3:MediaServiceEventHashCode" minOccurs="0"/>
                <xsd:element ref="ns2:SharedWithUsers" minOccurs="0"/>
                <xsd:element ref="ns2:SharedWithDetails"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9d56f65-ef43-4e59-b084-d4bf4ff12e34"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7495d482-cd79-44c5-a989-adf85fc91d78"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780BE2EC-7258-4514-8D0A-BC24B25AD9B3}">
  <ds:schemaRefs>
    <ds:schemaRef ds:uri="http://schemas.microsoft.com/sharepoint/v3/contenttype/forms"/>
  </ds:schemaRefs>
</ds:datastoreItem>
</file>

<file path=customXml/itemProps2.xml><?xml version="1.0" encoding="utf-8"?>
<ds:datastoreItem xmlns:ds="http://schemas.openxmlformats.org/officeDocument/2006/customXml" ds:itemID="{27294B51-ACB0-4E3F-B097-B800D91EB0F6}">
  <ds:schemaRefs>
    <ds:schemaRef ds:uri="http://schemas.microsoft.com/office/2006/metadata/properties"/>
    <ds:schemaRef ds:uri="http://schemas.microsoft.com/office/infopath/2007/PartnerControls"/>
    <ds:schemaRef ds:uri="f9d56f65-ef43-4e59-b084-d4bf4ff12e34"/>
  </ds:schemaRefs>
</ds:datastoreItem>
</file>

<file path=customXml/itemProps3.xml><?xml version="1.0" encoding="utf-8"?>
<ds:datastoreItem xmlns:ds="http://schemas.openxmlformats.org/officeDocument/2006/customXml" ds:itemID="{E89D16A7-4373-404A-BC11-F4A431241E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9d56f65-ef43-4e59-b084-d4bf4ff12e34"/>
    <ds:schemaRef ds:uri="7495d482-cd79-44c5-a989-adf85fc91d7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380BC07E-703F-446A-A79F-CE864494FB47}">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PowerPoint 16.9 Widescreen+Data61 Feb 2020.potx</Template>
  <TotalTime>948</TotalTime>
  <Words>3746</Words>
  <Application>Microsoft Macintosh PowerPoint</Application>
  <PresentationFormat>On-screen Show (16:10)</PresentationFormat>
  <Paragraphs>512</Paragraphs>
  <Slides>41</Slides>
  <Notes>11</Notes>
  <HiddenSlides>0</HiddenSlides>
  <MMClips>0</MMClips>
  <ScaleCrop>false</ScaleCrop>
  <HeadingPairs>
    <vt:vector size="4" baseType="variant">
      <vt:variant>
        <vt:lpstr>Theme</vt:lpstr>
      </vt:variant>
      <vt:variant>
        <vt:i4>3</vt:i4>
      </vt:variant>
      <vt:variant>
        <vt:lpstr>Slide Titles</vt:lpstr>
      </vt:variant>
      <vt:variant>
        <vt:i4>41</vt:i4>
      </vt:variant>
    </vt:vector>
  </HeadingPairs>
  <TitlesOfParts>
    <vt:vector size="44" baseType="lpstr">
      <vt:lpstr>PowerPoint 16.9 Widescreen+Data61 Feb 2020</vt:lpstr>
      <vt:lpstr>CSIRO Data61 vertical</vt:lpstr>
      <vt:lpstr>CSIRO Data61 horizontal</vt:lpstr>
      <vt:lpstr>Performance</vt:lpstr>
      <vt:lpstr>Outline</vt:lpstr>
      <vt:lpstr>PowerPoint Presentation</vt:lpstr>
      <vt:lpstr>ISO/IEC 25010:2011 Quality Model</vt:lpstr>
      <vt:lpstr>Performance-Related Considerations </vt:lpstr>
      <vt:lpstr>Some Important Varieties of Performance</vt:lpstr>
      <vt:lpstr>To Understand Performance, You Need Measurements</vt:lpstr>
      <vt:lpstr>PowerPoint Presentation</vt:lpstr>
      <vt:lpstr>Some Resources in Blockchains</vt:lpstr>
      <vt:lpstr>PowerPoint Presentation</vt:lpstr>
      <vt:lpstr>Transaction Inclusion Time in Public Blockchain…</vt:lpstr>
      <vt:lpstr>Student Task</vt:lpstr>
      <vt:lpstr>… Plus Extra Small Bits of Time</vt:lpstr>
      <vt:lpstr>… Also, Major Sources of Variation in Latency</vt:lpstr>
      <vt:lpstr>Upshot is High Variation of Latency</vt:lpstr>
      <vt:lpstr>An Aside: Transaction Inclusion with Proof of Authority in Private Blockchain</vt:lpstr>
      <vt:lpstr>In Public Blockchains, Also Wait for Confirmation Blocks!?</vt:lpstr>
      <vt:lpstr>Confirmations: Inclusion Confidence vs Latency</vt:lpstr>
      <vt:lpstr>How Architects Can Influence Transaction Latency</vt:lpstr>
      <vt:lpstr>Student Task</vt:lpstr>
      <vt:lpstr>An Example: Process Execution on Public Blockchain</vt:lpstr>
      <vt:lpstr>Latency of Process Execution on Public Blockchain</vt:lpstr>
      <vt:lpstr>Student Task</vt:lpstr>
      <vt:lpstr>Simulation for Latency Estimation</vt:lpstr>
      <vt:lpstr>Simulation for Predicting Latency</vt:lpstr>
      <vt:lpstr>Benchmarking Transaction Commit Time</vt:lpstr>
      <vt:lpstr>Example Incident Management Business Process</vt:lpstr>
      <vt:lpstr>Example Usage Model</vt:lpstr>
      <vt:lpstr>Example Results &amp; Checking vs. Real System</vt:lpstr>
      <vt:lpstr>PowerPoint Presentation</vt:lpstr>
      <vt:lpstr>Throughput</vt:lpstr>
      <vt:lpstr>Throughput Limits</vt:lpstr>
      <vt:lpstr>Growth in Throughput</vt:lpstr>
      <vt:lpstr>Red Belly Blockchain Throughput</vt:lpstr>
      <vt:lpstr>DAGs, Sharding, etc</vt:lpstr>
      <vt:lpstr>Student Task</vt:lpstr>
      <vt:lpstr>How Application Architects Can Influence Transaction Throughput</vt:lpstr>
      <vt:lpstr>PowerPoint Presentation</vt:lpstr>
      <vt:lpstr>Summary: General</vt:lpstr>
      <vt:lpstr>Summary: Predicting Latency</vt:lpstr>
      <vt:lpstr>Thank You</vt:lpstr>
    </vt:vector>
  </TitlesOfParts>
  <Company>CSIRO</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Duffy, Siobhan (CorpAffairs, Black Mountain)</dc:creator>
  <cp:lastModifiedBy>Xiwei Xu</cp:lastModifiedBy>
  <cp:revision>104</cp:revision>
  <cp:lastPrinted>2020-01-21T22:49:57Z</cp:lastPrinted>
  <dcterms:created xsi:type="dcterms:W3CDTF">2019-07-11T08:23:46Z</dcterms:created>
  <dcterms:modified xsi:type="dcterms:W3CDTF">2020-04-27T06:03:00Z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0x010100DFFF6568E1F8614EB7C90AF6A87F0B25</vt:lpwstr>
  </property>
  <property fmtid="{D5CDD505-2E9C-101B-9397-08002B2CF9AE}" pid="3" name="_dlc_DocIdItemGuid">
    <vt:lpwstr>da46de2d-b5f6-49de-9129-7e0c2a5da6d5</vt:lpwstr>
  </property>
</Properties>
</file>

<file path=docProps/thumbnail.jpeg>
</file>